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41130059ae474ffa" Type="http://schemas.microsoft.com/office/2006/relationships/ui/extensibility" Target="customUI/customUI.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86" r:id="rId5"/>
    <p:sldId id="330" r:id="rId6"/>
    <p:sldId id="263" r:id="rId7"/>
    <p:sldId id="268" r:id="rId8"/>
    <p:sldId id="271" r:id="rId9"/>
    <p:sldId id="451" r:id="rId10"/>
    <p:sldId id="358" r:id="rId11"/>
    <p:sldId id="452" r:id="rId12"/>
    <p:sldId id="274" r:id="rId13"/>
    <p:sldId id="273" r:id="rId14"/>
    <p:sldId id="367" r:id="rId15"/>
    <p:sldId id="368" r:id="rId16"/>
    <p:sldId id="370" r:id="rId17"/>
    <p:sldId id="369" r:id="rId18"/>
    <p:sldId id="371" r:id="rId19"/>
    <p:sldId id="372" r:id="rId20"/>
    <p:sldId id="374" r:id="rId21"/>
    <p:sldId id="375" r:id="rId22"/>
    <p:sldId id="377" r:id="rId23"/>
    <p:sldId id="331" r:id="rId24"/>
    <p:sldId id="365" r:id="rId25"/>
    <p:sldId id="359" r:id="rId26"/>
    <p:sldId id="378" r:id="rId27"/>
    <p:sldId id="295" r:id="rId28"/>
    <p:sldId id="360" r:id="rId29"/>
    <p:sldId id="296" r:id="rId30"/>
    <p:sldId id="361" r:id="rId31"/>
    <p:sldId id="362" r:id="rId32"/>
    <p:sldId id="298" r:id="rId33"/>
    <p:sldId id="335" r:id="rId34"/>
    <p:sldId id="336" r:id="rId35"/>
    <p:sldId id="337" r:id="rId36"/>
    <p:sldId id="379" r:id="rId37"/>
    <p:sldId id="352" r:id="rId38"/>
    <p:sldId id="353" r:id="rId39"/>
    <p:sldId id="364" r:id="rId40"/>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ldId id="286"/>
            <p14:sldId id="330"/>
            <p14:sldId id="263"/>
            <p14:sldId id="268"/>
            <p14:sldId id="271"/>
            <p14:sldId id="451"/>
            <p14:sldId id="358"/>
            <p14:sldId id="452"/>
            <p14:sldId id="274"/>
            <p14:sldId id="273"/>
          </p14:sldIdLst>
        </p14:section>
        <p14:section name="Right Click for Option" id="{4FDA67CD-A15C-4C29-8948-D1BF91269A83}">
          <p14:sldIdLst>
            <p14:sldId id="367"/>
            <p14:sldId id="368"/>
            <p14:sldId id="370"/>
            <p14:sldId id="369"/>
            <p14:sldId id="371"/>
            <p14:sldId id="372"/>
            <p14:sldId id="374"/>
            <p14:sldId id="375"/>
            <p14:sldId id="377"/>
            <p14:sldId id="331"/>
            <p14:sldId id="365"/>
            <p14:sldId id="359"/>
            <p14:sldId id="378"/>
            <p14:sldId id="295"/>
            <p14:sldId id="360"/>
            <p14:sldId id="296"/>
            <p14:sldId id="361"/>
            <p14:sldId id="362"/>
            <p14:sldId id="298"/>
            <p14:sldId id="335"/>
            <p14:sldId id="336"/>
            <p14:sldId id="337"/>
            <p14:sldId id="379"/>
            <p14:sldId id="352"/>
            <p14:sldId id="353"/>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8D8"/>
    <a:srgbClr val="EB7BBE"/>
    <a:srgbClr val="FFD629"/>
    <a:srgbClr val="EBEBEB"/>
    <a:srgbClr val="4F4C37"/>
    <a:srgbClr val="1E497D"/>
    <a:srgbClr val="8F999E"/>
    <a:srgbClr val="FFFFFF"/>
    <a:srgbClr val="00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4595" autoAdjust="0"/>
  </p:normalViewPr>
  <p:slideViewPr>
    <p:cSldViewPr snapToObjects="1">
      <p:cViewPr varScale="1">
        <p:scale>
          <a:sx n="97" d="100"/>
          <a:sy n="97" d="100"/>
        </p:scale>
        <p:origin x="186"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9864"/>
    </p:cViewPr>
  </p:sorterViewPr>
  <p:notesViewPr>
    <p:cSldViewPr snapToObjects="1" showGuides="1">
      <p:cViewPr varScale="1">
        <p:scale>
          <a:sx n="84" d="100"/>
          <a:sy n="84" d="100"/>
        </p:scale>
        <p:origin x="29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89944802775609E-3"/>
          <c:y val="3.1238602532676279E-2"/>
          <c:w val="0.93267100727179286"/>
          <c:h val="0.96876099446475961"/>
        </c:manualLayout>
      </c:layout>
      <c:barChart>
        <c:barDir val="col"/>
        <c:grouping val="clustered"/>
        <c:varyColors val="1"/>
        <c:ser>
          <c:idx val="0"/>
          <c:order val="0"/>
          <c:tx>
            <c:strRef>
              <c:f>Sheet1!$B$1</c:f>
              <c:strCache>
                <c:ptCount val="1"/>
                <c:pt idx="0">
                  <c:v>Sales</c:v>
                </c:pt>
              </c:strCache>
            </c:strRef>
          </c:tx>
          <c:invertIfNegative val="0"/>
          <c:cat>
            <c:strRef>
              <c:f>Sheet1!$A$2:$A$7</c:f>
              <c:strCache>
                <c:ptCount val="6"/>
                <c:pt idx="0">
                  <c:v>item 1</c:v>
                </c:pt>
                <c:pt idx="1">
                  <c:v>Item 2</c:v>
                </c:pt>
                <c:pt idx="2">
                  <c:v>Item 3</c:v>
                </c:pt>
                <c:pt idx="3">
                  <c:v>Item 4</c:v>
                </c:pt>
                <c:pt idx="4">
                  <c:v>Item 5</c:v>
                </c:pt>
                <c:pt idx="5">
                  <c:v>Item 6</c:v>
                </c:pt>
              </c:strCache>
            </c:strRef>
          </c:cat>
          <c:val>
            <c:numRef>
              <c:f>Sheet1!$B$2:$B$7</c:f>
              <c:numCache>
                <c:formatCode>General</c:formatCode>
                <c:ptCount val="6"/>
                <c:pt idx="0">
                  <c:v>9</c:v>
                </c:pt>
                <c:pt idx="1">
                  <c:v>6</c:v>
                </c:pt>
                <c:pt idx="2">
                  <c:v>4</c:v>
                </c:pt>
                <c:pt idx="3">
                  <c:v>2</c:v>
                </c:pt>
                <c:pt idx="4">
                  <c:v>1</c:v>
                </c:pt>
                <c:pt idx="5">
                  <c:v>4</c:v>
                </c:pt>
              </c:numCache>
            </c:numRef>
          </c:val>
          <c:extLst>
            <c:ext xmlns:c16="http://schemas.microsoft.com/office/drawing/2014/chart" uri="{C3380CC4-5D6E-409C-BE32-E72D297353CC}">
              <c16:uniqueId val="{00000000-5B87-4134-9831-15EECBE5FC06}"/>
            </c:ext>
          </c:extLst>
        </c:ser>
        <c:dLbls>
          <c:showLegendKey val="0"/>
          <c:showVal val="0"/>
          <c:showCatName val="0"/>
          <c:showSerName val="0"/>
          <c:showPercent val="0"/>
          <c:showBubbleSize val="0"/>
        </c:dLbls>
        <c:gapWidth val="33"/>
        <c:overlap val="-8"/>
        <c:axId val="183057792"/>
        <c:axId val="183067776"/>
      </c:barChart>
      <c:catAx>
        <c:axId val="183057792"/>
        <c:scaling>
          <c:orientation val="minMax"/>
        </c:scaling>
        <c:delete val="0"/>
        <c:axPos val="b"/>
        <c:numFmt formatCode="General" sourceLinked="0"/>
        <c:majorTickMark val="none"/>
        <c:minorTickMark val="none"/>
        <c:tickLblPos val="nextTo"/>
        <c:spPr>
          <a:ln w="3175">
            <a:solidFill>
              <a:schemeClr val="tx2"/>
            </a:solidFill>
          </a:ln>
        </c:spPr>
        <c:txPr>
          <a:bodyPr/>
          <a:lstStyle/>
          <a:p>
            <a:pPr>
              <a:defRPr>
                <a:solidFill>
                  <a:schemeClr val="tx2"/>
                </a:solidFill>
              </a:defRPr>
            </a:pPr>
            <a:endParaRPr lang="en-US"/>
          </a:p>
        </c:txPr>
        <c:crossAx val="183067776"/>
        <c:crosses val="autoZero"/>
        <c:auto val="1"/>
        <c:lblAlgn val="ctr"/>
        <c:lblOffset val="20"/>
        <c:noMultiLvlLbl val="0"/>
      </c:catAx>
      <c:valAx>
        <c:axId val="183067776"/>
        <c:scaling>
          <c:orientation val="minMax"/>
        </c:scaling>
        <c:delete val="1"/>
        <c:axPos val="l"/>
        <c:numFmt formatCode="General" sourceLinked="1"/>
        <c:majorTickMark val="out"/>
        <c:minorTickMark val="none"/>
        <c:tickLblPos val="nextTo"/>
        <c:crossAx val="183057792"/>
        <c:crosses val="autoZero"/>
        <c:crossBetween val="between"/>
      </c:valAx>
    </c:plotArea>
    <c:plotVisOnly val="1"/>
    <c:dispBlanksAs val="gap"/>
    <c:showDLblsOverMax val="0"/>
  </c:chart>
  <c:txPr>
    <a:bodyPr/>
    <a:lstStyle/>
    <a:p>
      <a:pPr>
        <a:defRPr sz="500">
          <a:solidFill>
            <a:srgbClr val="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89944802775609E-3"/>
          <c:y val="3.1238602532676279E-2"/>
          <c:w val="0.49092711187347948"/>
          <c:h val="0.96876099446475961"/>
        </c:manualLayout>
      </c:layout>
      <c:pieChart>
        <c:varyColors val="1"/>
        <c:ser>
          <c:idx val="0"/>
          <c:order val="0"/>
          <c:tx>
            <c:strRef>
              <c:f>Sheet1!$B$1</c:f>
              <c:strCache>
                <c:ptCount val="1"/>
                <c:pt idx="0">
                  <c:v>Sales</c:v>
                </c:pt>
              </c:strCache>
            </c:strRef>
          </c:tx>
          <c:spPr>
            <a:ln w="12700">
              <a:solidFill>
                <a:schemeClr val="bg1"/>
              </a:solidFill>
            </a:ln>
          </c:spPr>
          <c:cat>
            <c:strRef>
              <c:f>Sheet1!$A$2:$A$7</c:f>
              <c:strCache>
                <c:ptCount val="6"/>
                <c:pt idx="0">
                  <c:v>item 1</c:v>
                </c:pt>
                <c:pt idx="1">
                  <c:v>Item 2</c:v>
                </c:pt>
                <c:pt idx="2">
                  <c:v>Item 3</c:v>
                </c:pt>
                <c:pt idx="3">
                  <c:v>Item 4</c:v>
                </c:pt>
                <c:pt idx="4">
                  <c:v>Item 5</c:v>
                </c:pt>
                <c:pt idx="5">
                  <c:v>Item 6</c:v>
                </c:pt>
              </c:strCache>
            </c:strRef>
          </c:cat>
          <c:val>
            <c:numRef>
              <c:f>Sheet1!$B$2:$B$7</c:f>
              <c:numCache>
                <c:formatCode>General</c:formatCode>
                <c:ptCount val="6"/>
                <c:pt idx="0">
                  <c:v>8.1999999999999993</c:v>
                </c:pt>
                <c:pt idx="1">
                  <c:v>3.2</c:v>
                </c:pt>
                <c:pt idx="2">
                  <c:v>1.4</c:v>
                </c:pt>
                <c:pt idx="3">
                  <c:v>1.2</c:v>
                </c:pt>
                <c:pt idx="4">
                  <c:v>4</c:v>
                </c:pt>
                <c:pt idx="5">
                  <c:v>3</c:v>
                </c:pt>
              </c:numCache>
            </c:numRef>
          </c:val>
          <c:extLst>
            <c:ext xmlns:c16="http://schemas.microsoft.com/office/drawing/2014/chart" uri="{C3380CC4-5D6E-409C-BE32-E72D297353CC}">
              <c16:uniqueId val="{00000000-BA3B-48E5-AFE9-F15561DEB47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7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89944802775609E-3"/>
          <c:y val="3.1238602532676279E-2"/>
          <c:w val="0.93267100727179286"/>
          <c:h val="0.96876099446475961"/>
        </c:manualLayout>
      </c:layout>
      <c:barChart>
        <c:barDir val="col"/>
        <c:grouping val="clustered"/>
        <c:varyColors val="1"/>
        <c:ser>
          <c:idx val="0"/>
          <c:order val="0"/>
          <c:tx>
            <c:strRef>
              <c:f>Sheet1!$B$1</c:f>
              <c:strCache>
                <c:ptCount val="1"/>
                <c:pt idx="0">
                  <c:v>Sales</c:v>
                </c:pt>
              </c:strCache>
            </c:strRef>
          </c:tx>
          <c:invertIfNegative val="0"/>
          <c:cat>
            <c:strRef>
              <c:f>Sheet1!$A$2:$A$7</c:f>
              <c:strCache>
                <c:ptCount val="6"/>
                <c:pt idx="0">
                  <c:v>item 1</c:v>
                </c:pt>
                <c:pt idx="1">
                  <c:v>Item 2</c:v>
                </c:pt>
                <c:pt idx="2">
                  <c:v>Item 3</c:v>
                </c:pt>
                <c:pt idx="3">
                  <c:v>Item 4</c:v>
                </c:pt>
                <c:pt idx="4">
                  <c:v>Item 5</c:v>
                </c:pt>
                <c:pt idx="5">
                  <c:v>Item 6</c:v>
                </c:pt>
              </c:strCache>
            </c:strRef>
          </c:cat>
          <c:val>
            <c:numRef>
              <c:f>Sheet1!$B$2:$B$7</c:f>
              <c:numCache>
                <c:formatCode>General</c:formatCode>
                <c:ptCount val="6"/>
                <c:pt idx="0">
                  <c:v>5</c:v>
                </c:pt>
                <c:pt idx="1">
                  <c:v>6</c:v>
                </c:pt>
                <c:pt idx="2">
                  <c:v>9</c:v>
                </c:pt>
                <c:pt idx="3">
                  <c:v>6</c:v>
                </c:pt>
                <c:pt idx="4">
                  <c:v>7</c:v>
                </c:pt>
                <c:pt idx="5">
                  <c:v>3</c:v>
                </c:pt>
              </c:numCache>
            </c:numRef>
          </c:val>
          <c:extLst>
            <c:ext xmlns:c16="http://schemas.microsoft.com/office/drawing/2014/chart" uri="{C3380CC4-5D6E-409C-BE32-E72D297353CC}">
              <c16:uniqueId val="{00000000-AC68-4310-B707-D6B885CD2E39}"/>
            </c:ext>
          </c:extLst>
        </c:ser>
        <c:dLbls>
          <c:showLegendKey val="0"/>
          <c:showVal val="0"/>
          <c:showCatName val="0"/>
          <c:showSerName val="0"/>
          <c:showPercent val="0"/>
          <c:showBubbleSize val="0"/>
        </c:dLbls>
        <c:gapWidth val="33"/>
        <c:overlap val="-8"/>
        <c:axId val="183057792"/>
        <c:axId val="183067776"/>
      </c:barChart>
      <c:catAx>
        <c:axId val="183057792"/>
        <c:scaling>
          <c:orientation val="minMax"/>
        </c:scaling>
        <c:delete val="0"/>
        <c:axPos val="b"/>
        <c:numFmt formatCode="General" sourceLinked="0"/>
        <c:majorTickMark val="out"/>
        <c:minorTickMark val="none"/>
        <c:tickLblPos val="nextTo"/>
        <c:spPr>
          <a:ln w="3175">
            <a:solidFill>
              <a:schemeClr val="tx2"/>
            </a:solidFill>
          </a:ln>
        </c:spPr>
        <c:txPr>
          <a:bodyPr/>
          <a:lstStyle/>
          <a:p>
            <a:pPr>
              <a:defRPr>
                <a:solidFill>
                  <a:schemeClr val="tx2"/>
                </a:solidFill>
              </a:defRPr>
            </a:pPr>
            <a:endParaRPr lang="en-US"/>
          </a:p>
        </c:txPr>
        <c:crossAx val="183067776"/>
        <c:crosses val="autoZero"/>
        <c:auto val="1"/>
        <c:lblAlgn val="ctr"/>
        <c:lblOffset val="20"/>
        <c:noMultiLvlLbl val="0"/>
      </c:catAx>
      <c:valAx>
        <c:axId val="183067776"/>
        <c:scaling>
          <c:orientation val="minMax"/>
        </c:scaling>
        <c:delete val="1"/>
        <c:axPos val="l"/>
        <c:numFmt formatCode="General" sourceLinked="1"/>
        <c:majorTickMark val="out"/>
        <c:minorTickMark val="none"/>
        <c:tickLblPos val="nextTo"/>
        <c:crossAx val="183057792"/>
        <c:crosses val="autoZero"/>
        <c:crossBetween val="between"/>
      </c:valAx>
    </c:plotArea>
    <c:plotVisOnly val="1"/>
    <c:dispBlanksAs val="gap"/>
    <c:showDLblsOverMax val="0"/>
  </c:chart>
  <c:txPr>
    <a:bodyPr/>
    <a:lstStyle/>
    <a:p>
      <a:pPr>
        <a:defRPr sz="500">
          <a:solidFill>
            <a:srgbClr val="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89944802775609E-3"/>
          <c:y val="3.1238602532676279E-2"/>
          <c:w val="0.99463976425908807"/>
          <c:h val="0.96876099446475961"/>
        </c:manualLayout>
      </c:layout>
      <c:barChart>
        <c:barDir val="col"/>
        <c:grouping val="percentStacked"/>
        <c:varyColors val="1"/>
        <c:ser>
          <c:idx val="0"/>
          <c:order val="0"/>
          <c:tx>
            <c:strRef>
              <c:f>Sheet1!$B$1</c:f>
              <c:strCache>
                <c:ptCount val="1"/>
                <c:pt idx="0">
                  <c:v>Sales</c:v>
                </c:pt>
              </c:strCache>
            </c:strRef>
          </c:tx>
          <c:invertIfNegative val="0"/>
          <c:cat>
            <c:strRef>
              <c:f>Sheet1!$A$2:$A$4</c:f>
              <c:strCache>
                <c:ptCount val="3"/>
                <c:pt idx="0">
                  <c:v>item 1</c:v>
                </c:pt>
                <c:pt idx="1">
                  <c:v>Item 2</c:v>
                </c:pt>
                <c:pt idx="2">
                  <c:v>Item 3</c:v>
                </c:pt>
              </c:strCache>
            </c:strRef>
          </c:cat>
          <c:val>
            <c:numRef>
              <c:f>Sheet1!$B$2:$B$4</c:f>
              <c:numCache>
                <c:formatCode>General</c:formatCode>
                <c:ptCount val="3"/>
                <c:pt idx="0">
                  <c:v>7</c:v>
                </c:pt>
                <c:pt idx="1">
                  <c:v>4</c:v>
                </c:pt>
                <c:pt idx="2">
                  <c:v>5</c:v>
                </c:pt>
              </c:numCache>
            </c:numRef>
          </c:val>
          <c:extLst>
            <c:ext xmlns:c16="http://schemas.microsoft.com/office/drawing/2014/chart" uri="{C3380CC4-5D6E-409C-BE32-E72D297353CC}">
              <c16:uniqueId val="{00000000-6C31-4583-AB94-71B57D22782F}"/>
            </c:ext>
          </c:extLst>
        </c:ser>
        <c:ser>
          <c:idx val="1"/>
          <c:order val="1"/>
          <c:tx>
            <c:strRef>
              <c:f>Sheet1!$C$1</c:f>
              <c:strCache>
                <c:ptCount val="1"/>
                <c:pt idx="0">
                  <c:v>Column1</c:v>
                </c:pt>
              </c:strCache>
            </c:strRef>
          </c:tx>
          <c:invertIfNegative val="0"/>
          <c:cat>
            <c:strRef>
              <c:f>Sheet1!$A$2:$A$4</c:f>
              <c:strCache>
                <c:ptCount val="3"/>
                <c:pt idx="0">
                  <c:v>item 1</c:v>
                </c:pt>
                <c:pt idx="1">
                  <c:v>Item 2</c:v>
                </c:pt>
                <c:pt idx="2">
                  <c:v>Item 3</c:v>
                </c:pt>
              </c:strCache>
            </c:strRef>
          </c:cat>
          <c:val>
            <c:numRef>
              <c:f>Sheet1!$C$2:$C$4</c:f>
              <c:numCache>
                <c:formatCode>General</c:formatCode>
                <c:ptCount val="3"/>
                <c:pt idx="0">
                  <c:v>7</c:v>
                </c:pt>
                <c:pt idx="1">
                  <c:v>8</c:v>
                </c:pt>
                <c:pt idx="2">
                  <c:v>8</c:v>
                </c:pt>
              </c:numCache>
            </c:numRef>
          </c:val>
          <c:extLst>
            <c:ext xmlns:c16="http://schemas.microsoft.com/office/drawing/2014/chart" uri="{C3380CC4-5D6E-409C-BE32-E72D297353CC}">
              <c16:uniqueId val="{00000001-6C31-4583-AB94-71B57D22782F}"/>
            </c:ext>
          </c:extLst>
        </c:ser>
        <c:ser>
          <c:idx val="2"/>
          <c:order val="2"/>
          <c:tx>
            <c:strRef>
              <c:f>Sheet1!$D$1</c:f>
              <c:strCache>
                <c:ptCount val="1"/>
                <c:pt idx="0">
                  <c:v>Column2</c:v>
                </c:pt>
              </c:strCache>
            </c:strRef>
          </c:tx>
          <c:invertIfNegative val="0"/>
          <c:cat>
            <c:strRef>
              <c:f>Sheet1!$A$2:$A$4</c:f>
              <c:strCache>
                <c:ptCount val="3"/>
                <c:pt idx="0">
                  <c:v>item 1</c:v>
                </c:pt>
                <c:pt idx="1">
                  <c:v>Item 2</c:v>
                </c:pt>
                <c:pt idx="2">
                  <c:v>Item 3</c:v>
                </c:pt>
              </c:strCache>
            </c:strRef>
          </c:cat>
          <c:val>
            <c:numRef>
              <c:f>Sheet1!$D$2:$D$4</c:f>
              <c:numCache>
                <c:formatCode>General</c:formatCode>
                <c:ptCount val="3"/>
                <c:pt idx="0">
                  <c:v>7</c:v>
                </c:pt>
                <c:pt idx="1">
                  <c:v>4</c:v>
                </c:pt>
                <c:pt idx="2">
                  <c:v>5</c:v>
                </c:pt>
              </c:numCache>
            </c:numRef>
          </c:val>
          <c:extLst>
            <c:ext xmlns:c16="http://schemas.microsoft.com/office/drawing/2014/chart" uri="{C3380CC4-5D6E-409C-BE32-E72D297353CC}">
              <c16:uniqueId val="{00000002-6C31-4583-AB94-71B57D22782F}"/>
            </c:ext>
          </c:extLst>
        </c:ser>
        <c:ser>
          <c:idx val="3"/>
          <c:order val="3"/>
          <c:tx>
            <c:strRef>
              <c:f>Sheet1!$E$1</c:f>
              <c:strCache>
                <c:ptCount val="1"/>
                <c:pt idx="0">
                  <c:v>Column3</c:v>
                </c:pt>
              </c:strCache>
            </c:strRef>
          </c:tx>
          <c:invertIfNegative val="0"/>
          <c:cat>
            <c:strRef>
              <c:f>Sheet1!$A$2:$A$4</c:f>
              <c:strCache>
                <c:ptCount val="3"/>
                <c:pt idx="0">
                  <c:v>item 1</c:v>
                </c:pt>
                <c:pt idx="1">
                  <c:v>Item 2</c:v>
                </c:pt>
                <c:pt idx="2">
                  <c:v>Item 3</c:v>
                </c:pt>
              </c:strCache>
            </c:strRef>
          </c:cat>
          <c:val>
            <c:numRef>
              <c:f>Sheet1!$E$2:$E$4</c:f>
              <c:numCache>
                <c:formatCode>General</c:formatCode>
                <c:ptCount val="3"/>
                <c:pt idx="0">
                  <c:v>7</c:v>
                </c:pt>
                <c:pt idx="1">
                  <c:v>5</c:v>
                </c:pt>
                <c:pt idx="2">
                  <c:v>5</c:v>
                </c:pt>
              </c:numCache>
            </c:numRef>
          </c:val>
          <c:extLst>
            <c:ext xmlns:c16="http://schemas.microsoft.com/office/drawing/2014/chart" uri="{C3380CC4-5D6E-409C-BE32-E72D297353CC}">
              <c16:uniqueId val="{00000003-6C31-4583-AB94-71B57D22782F}"/>
            </c:ext>
          </c:extLst>
        </c:ser>
        <c:ser>
          <c:idx val="4"/>
          <c:order val="4"/>
          <c:tx>
            <c:strRef>
              <c:f>Sheet1!$F$1</c:f>
              <c:strCache>
                <c:ptCount val="1"/>
                <c:pt idx="0">
                  <c:v>Column4</c:v>
                </c:pt>
              </c:strCache>
            </c:strRef>
          </c:tx>
          <c:invertIfNegative val="0"/>
          <c:cat>
            <c:strRef>
              <c:f>Sheet1!$A$2:$A$4</c:f>
              <c:strCache>
                <c:ptCount val="3"/>
                <c:pt idx="0">
                  <c:v>item 1</c:v>
                </c:pt>
                <c:pt idx="1">
                  <c:v>Item 2</c:v>
                </c:pt>
                <c:pt idx="2">
                  <c:v>Item 3</c:v>
                </c:pt>
              </c:strCache>
            </c:strRef>
          </c:cat>
          <c:val>
            <c:numRef>
              <c:f>Sheet1!$F$2:$F$4</c:f>
              <c:numCache>
                <c:formatCode>General</c:formatCode>
                <c:ptCount val="3"/>
                <c:pt idx="0">
                  <c:v>7</c:v>
                </c:pt>
                <c:pt idx="1">
                  <c:v>4</c:v>
                </c:pt>
                <c:pt idx="2">
                  <c:v>6</c:v>
                </c:pt>
              </c:numCache>
            </c:numRef>
          </c:val>
          <c:extLst>
            <c:ext xmlns:c16="http://schemas.microsoft.com/office/drawing/2014/chart" uri="{C3380CC4-5D6E-409C-BE32-E72D297353CC}">
              <c16:uniqueId val="{00000004-6C31-4583-AB94-71B57D22782F}"/>
            </c:ext>
          </c:extLst>
        </c:ser>
        <c:ser>
          <c:idx val="5"/>
          <c:order val="5"/>
          <c:tx>
            <c:strRef>
              <c:f>Sheet1!$G$1</c:f>
              <c:strCache>
                <c:ptCount val="1"/>
                <c:pt idx="0">
                  <c:v>Column5</c:v>
                </c:pt>
              </c:strCache>
            </c:strRef>
          </c:tx>
          <c:invertIfNegative val="0"/>
          <c:cat>
            <c:strRef>
              <c:f>Sheet1!$A$2:$A$4</c:f>
              <c:strCache>
                <c:ptCount val="3"/>
                <c:pt idx="0">
                  <c:v>item 1</c:v>
                </c:pt>
                <c:pt idx="1">
                  <c:v>Item 2</c:v>
                </c:pt>
                <c:pt idx="2">
                  <c:v>Item 3</c:v>
                </c:pt>
              </c:strCache>
            </c:strRef>
          </c:cat>
          <c:val>
            <c:numRef>
              <c:f>Sheet1!$G$2:$G$4</c:f>
              <c:numCache>
                <c:formatCode>General</c:formatCode>
                <c:ptCount val="3"/>
                <c:pt idx="0">
                  <c:v>7</c:v>
                </c:pt>
                <c:pt idx="1">
                  <c:v>7</c:v>
                </c:pt>
                <c:pt idx="2">
                  <c:v>7</c:v>
                </c:pt>
              </c:numCache>
            </c:numRef>
          </c:val>
          <c:extLst>
            <c:ext xmlns:c16="http://schemas.microsoft.com/office/drawing/2014/chart" uri="{C3380CC4-5D6E-409C-BE32-E72D297353CC}">
              <c16:uniqueId val="{00000005-6C31-4583-AB94-71B57D22782F}"/>
            </c:ext>
          </c:extLst>
        </c:ser>
        <c:dLbls>
          <c:showLegendKey val="0"/>
          <c:showVal val="0"/>
          <c:showCatName val="0"/>
          <c:showSerName val="0"/>
          <c:showPercent val="0"/>
          <c:showBubbleSize val="0"/>
        </c:dLbls>
        <c:gapWidth val="164"/>
        <c:overlap val="100"/>
        <c:axId val="235286912"/>
        <c:axId val="235288448"/>
      </c:barChart>
      <c:catAx>
        <c:axId val="235286912"/>
        <c:scaling>
          <c:orientation val="minMax"/>
        </c:scaling>
        <c:delete val="0"/>
        <c:axPos val="b"/>
        <c:numFmt formatCode="General" sourceLinked="0"/>
        <c:majorTickMark val="out"/>
        <c:minorTickMark val="none"/>
        <c:tickLblPos val="nextTo"/>
        <c:spPr>
          <a:ln w="3175">
            <a:solidFill>
              <a:schemeClr val="tx2"/>
            </a:solidFill>
          </a:ln>
        </c:spPr>
        <c:txPr>
          <a:bodyPr/>
          <a:lstStyle/>
          <a:p>
            <a:pPr>
              <a:defRPr>
                <a:solidFill>
                  <a:schemeClr val="tx2"/>
                </a:solidFill>
              </a:defRPr>
            </a:pPr>
            <a:endParaRPr lang="en-US"/>
          </a:p>
        </c:txPr>
        <c:crossAx val="235288448"/>
        <c:crosses val="autoZero"/>
        <c:auto val="1"/>
        <c:lblAlgn val="ctr"/>
        <c:lblOffset val="20"/>
        <c:noMultiLvlLbl val="0"/>
      </c:catAx>
      <c:valAx>
        <c:axId val="235288448"/>
        <c:scaling>
          <c:orientation val="minMax"/>
        </c:scaling>
        <c:delete val="1"/>
        <c:axPos val="l"/>
        <c:numFmt formatCode="0%" sourceLinked="1"/>
        <c:majorTickMark val="out"/>
        <c:minorTickMark val="none"/>
        <c:tickLblPos val="nextTo"/>
        <c:crossAx val="235286912"/>
        <c:crosses val="autoZero"/>
        <c:crossBetween val="between"/>
      </c:valAx>
    </c:plotArea>
    <c:plotVisOnly val="1"/>
    <c:dispBlanksAs val="gap"/>
    <c:showDLblsOverMax val="0"/>
  </c:chart>
  <c:txPr>
    <a:bodyPr/>
    <a:lstStyle/>
    <a:p>
      <a:pPr>
        <a:defRPr sz="500">
          <a:solidFill>
            <a:srgbClr val="000000"/>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AU" sz="1200" dirty="0"/>
              <a:t>Chart 1</a:t>
            </a:r>
          </a:p>
          <a:p>
            <a:pPr>
              <a:defRPr/>
            </a:pPr>
            <a:r>
              <a:rPr lang="en-AU" sz="1200" dirty="0"/>
              <a:t>Pie Chart Example</a:t>
            </a:r>
          </a:p>
          <a:p>
            <a:pPr>
              <a:defRPr/>
            </a:pPr>
            <a:r>
              <a:rPr lang="en-AU" sz="1200" dirty="0"/>
              <a:t>Arial Bold 12/14pt</a:t>
            </a:r>
            <a:endParaRPr lang="en-US" sz="1200" dirty="0"/>
          </a:p>
        </c:rich>
      </c:tx>
      <c:layout>
        <c:manualLayout>
          <c:xMode val="edge"/>
          <c:yMode val="edge"/>
          <c:x val="0.52781038374717837"/>
          <c:y val="6.492667229373284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2329569914871752E-2"/>
          <c:y val="4.7338157061782973E-2"/>
          <c:w val="0.48856818823572978"/>
          <c:h val="0.91576268033451425"/>
        </c:manualLayout>
      </c:layout>
      <c:pieChart>
        <c:varyColors val="1"/>
        <c:ser>
          <c:idx val="0"/>
          <c:order val="0"/>
          <c:tx>
            <c:strRef>
              <c:f>Sheet1!$B$1</c:f>
              <c:strCache>
                <c:ptCount val="1"/>
                <c:pt idx="0">
                  <c:v>Sales</c:v>
                </c:pt>
              </c:strCache>
            </c:strRef>
          </c:tx>
          <c:spPr>
            <a:solidFill>
              <a:srgbClr val="EB7BBE"/>
            </a:solidFill>
          </c:spPr>
          <c:dPt>
            <c:idx val="0"/>
            <c:bubble3D val="0"/>
            <c:spPr>
              <a:solidFill>
                <a:srgbClr val="73234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D04-4250-95AF-E55371DF2798}"/>
              </c:ext>
            </c:extLst>
          </c:dPt>
          <c:dPt>
            <c:idx val="1"/>
            <c:bubble3D val="0"/>
            <c:spPr>
              <a:solidFill>
                <a:srgbClr val="EB7BB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D04-4250-95AF-E55371DF2798}"/>
              </c:ext>
            </c:extLst>
          </c:dPt>
          <c:dPt>
            <c:idx val="2"/>
            <c:bubble3D val="0"/>
            <c:spPr>
              <a:solidFill>
                <a:srgbClr val="F2B8D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D04-4250-95AF-E55371DF279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5</c:v>
                </c:pt>
                <c:pt idx="1">
                  <c:v>2.5</c:v>
                </c:pt>
                <c:pt idx="2">
                  <c:v>2.5</c:v>
                </c:pt>
              </c:numCache>
            </c:numRef>
          </c:val>
          <c:extLst>
            <c:ext xmlns:c16="http://schemas.microsoft.com/office/drawing/2014/chart" uri="{C3380CC4-5D6E-409C-BE32-E72D297353CC}">
              <c16:uniqueId val="{00000006-0D04-4250-95AF-E55371DF279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AU" sz="1200" dirty="0"/>
              <a:t>Chart 1</a:t>
            </a:r>
          </a:p>
          <a:p>
            <a:pPr>
              <a:defRPr/>
            </a:pPr>
            <a:r>
              <a:rPr lang="en-AU" sz="1200" dirty="0"/>
              <a:t>Pie Chart Example</a:t>
            </a:r>
          </a:p>
          <a:p>
            <a:pPr>
              <a:defRPr/>
            </a:pPr>
            <a:r>
              <a:rPr lang="en-AU" sz="1200" dirty="0"/>
              <a:t>Arial Bold 12/14pt</a:t>
            </a:r>
            <a:endParaRPr lang="en-US" sz="1200" dirty="0"/>
          </a:p>
        </c:rich>
      </c:tx>
      <c:layout>
        <c:manualLayout>
          <c:xMode val="edge"/>
          <c:yMode val="edge"/>
          <c:x val="0.55012987012987014"/>
          <c:y val="3.8480386712719764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2329569914871752E-2"/>
          <c:y val="4.7338157061782973E-2"/>
          <c:w val="0.48856818823572978"/>
          <c:h val="0.91576268033451425"/>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E84-41C5-8043-EF51D3B9651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E84-41C5-8043-EF51D3B9651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E84-41C5-8043-EF51D3B9651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E84-41C5-8043-EF51D3B9651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E84-41C5-8043-EF51D3B9651A}"/>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FE84-41C5-8043-EF51D3B9651A}"/>
              </c:ext>
            </c:extLst>
          </c:dPt>
          <c:dPt>
            <c:idx val="6"/>
            <c:bubble3D val="0"/>
            <c:spPr>
              <a:solidFill>
                <a:srgbClr val="78000D"/>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FE84-41C5-8043-EF51D3B9651A}"/>
              </c:ext>
            </c:extLst>
          </c:dPt>
          <c:dPt>
            <c:idx val="7"/>
            <c:bubble3D val="0"/>
            <c:spPr>
              <a:solidFill>
                <a:srgbClr val="73234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FE84-41C5-8043-EF51D3B9651A}"/>
              </c:ext>
            </c:extLst>
          </c:dPt>
          <c:dPt>
            <c:idx val="8"/>
            <c:bubble3D val="0"/>
            <c:spPr>
              <a:solidFill>
                <a:srgbClr val="EB7BB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FE84-41C5-8043-EF51D3B9651A}"/>
              </c:ext>
            </c:extLst>
          </c:dPt>
          <c:dPt>
            <c:idx val="9"/>
            <c:bubble3D val="0"/>
            <c:spPr>
              <a:solidFill>
                <a:srgbClr val="A845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FE84-41C5-8043-EF51D3B9651A}"/>
              </c:ext>
            </c:extLst>
          </c:dPt>
          <c:dPt>
            <c:idx val="10"/>
            <c:bubble3D val="0"/>
            <c:spPr>
              <a:solidFill>
                <a:srgbClr val="FFD629"/>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FE84-41C5-8043-EF51D3B9651A}"/>
              </c:ext>
            </c:extLst>
          </c:dPt>
          <c:dPt>
            <c:idx val="11"/>
            <c:bubble3D val="0"/>
            <c:spPr>
              <a:solidFill>
                <a:srgbClr val="C8C8C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FE84-41C5-8043-EF51D3B9651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Sheet1!$A$2:$A$13</c:f>
              <c:strCache>
                <c:ptCount val="12"/>
                <c:pt idx="0">
                  <c:v>1st Month</c:v>
                </c:pt>
                <c:pt idx="1">
                  <c:v>2nd Month</c:v>
                </c:pt>
                <c:pt idx="2">
                  <c:v>3rd Month</c:v>
                </c:pt>
                <c:pt idx="3">
                  <c:v>4th Month</c:v>
                </c:pt>
                <c:pt idx="4">
                  <c:v>5th Month</c:v>
                </c:pt>
                <c:pt idx="5">
                  <c:v>6th Month</c:v>
                </c:pt>
                <c:pt idx="6">
                  <c:v>8th Month</c:v>
                </c:pt>
                <c:pt idx="7">
                  <c:v>8th Month</c:v>
                </c:pt>
                <c:pt idx="8">
                  <c:v>9th Month</c:v>
                </c:pt>
                <c:pt idx="9">
                  <c:v>10th Month</c:v>
                </c:pt>
                <c:pt idx="10">
                  <c:v>11th Month</c:v>
                </c:pt>
                <c:pt idx="11">
                  <c:v>12th Month</c:v>
                </c:pt>
              </c:strCache>
            </c:strRef>
          </c:cat>
          <c:val>
            <c:numRef>
              <c:f>Sheet1!$B$2:$B$13</c:f>
              <c:numCache>
                <c:formatCode>General</c:formatCode>
                <c:ptCount val="12"/>
                <c:pt idx="0">
                  <c:v>5</c:v>
                </c:pt>
                <c:pt idx="1">
                  <c:v>2.5</c:v>
                </c:pt>
                <c:pt idx="2">
                  <c:v>2.5</c:v>
                </c:pt>
                <c:pt idx="3">
                  <c:v>5</c:v>
                </c:pt>
                <c:pt idx="4">
                  <c:v>2.5</c:v>
                </c:pt>
                <c:pt idx="5">
                  <c:v>2.5</c:v>
                </c:pt>
                <c:pt idx="6">
                  <c:v>5</c:v>
                </c:pt>
                <c:pt idx="7">
                  <c:v>2.5</c:v>
                </c:pt>
                <c:pt idx="8">
                  <c:v>2.5</c:v>
                </c:pt>
                <c:pt idx="9">
                  <c:v>5</c:v>
                </c:pt>
                <c:pt idx="10">
                  <c:v>2.5</c:v>
                </c:pt>
                <c:pt idx="11">
                  <c:v>2.5</c:v>
                </c:pt>
              </c:numCache>
            </c:numRef>
          </c:val>
          <c:extLst>
            <c:ext xmlns:c16="http://schemas.microsoft.com/office/drawing/2014/chart" uri="{C3380CC4-5D6E-409C-BE32-E72D297353CC}">
              <c16:uniqueId val="{00000018-FE84-41C5-8043-EF51D3B9651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22/08/2024</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22/08/2024</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8</a:t>
            </a:fld>
            <a:endParaRPr lang="en-AU"/>
          </a:p>
        </p:txBody>
      </p:sp>
    </p:spTree>
    <p:extLst>
      <p:ext uri="{BB962C8B-B14F-4D97-AF65-F5344CB8AC3E}">
        <p14:creationId xmlns:p14="http://schemas.microsoft.com/office/powerpoint/2010/main" val="395017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6063" y="542925"/>
            <a:ext cx="7342188" cy="41306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5A593CC-2149-4E6C-BC3C-0044C280ECB2}" type="slidenum">
              <a:rPr lang="en-AU" smtClean="0"/>
              <a:pPr/>
              <a:t>9</a:t>
            </a:fld>
            <a:endParaRPr lang="en-AU"/>
          </a:p>
        </p:txBody>
      </p:sp>
    </p:spTree>
    <p:extLst>
      <p:ext uri="{BB962C8B-B14F-4D97-AF65-F5344CB8AC3E}">
        <p14:creationId xmlns:p14="http://schemas.microsoft.com/office/powerpoint/2010/main" val="1618002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chemeClr val="bg2"/>
        </a:solidFill>
        <a:effectLst/>
      </p:bgPr>
    </p:bg>
    <p:spTree>
      <p:nvGrpSpPr>
        <p:cNvPr id="1" name=""/>
        <p:cNvGrpSpPr/>
        <p:nvPr/>
      </p:nvGrpSpPr>
      <p:grpSpPr>
        <a:xfrm>
          <a:off x="0" y="0"/>
          <a:ext cx="0" cy="0"/>
          <a:chOff x="0" y="0"/>
          <a:chExt cx="0" cy="0"/>
        </a:xfrm>
      </p:grpSpPr>
      <p:pic>
        <p:nvPicPr>
          <p:cNvPr id="5" name="Picture 4" descr="A tree in a park&#10;&#10;Description automatically generated">
            <a:extLst>
              <a:ext uri="{FF2B5EF4-FFF2-40B4-BE49-F238E27FC236}">
                <a16:creationId xmlns:a16="http://schemas.microsoft.com/office/drawing/2014/main" id="{22B7B5EB-409D-C364-0E66-735E92752C91}"/>
              </a:ext>
            </a:extLst>
          </p:cNvPr>
          <p:cNvPicPr>
            <a:picLocks noGrp="1" noRot="1" noChangeAspect="1" noMove="1" noResize="1" noEditPoints="1" noAdjustHandles="1" noChangeArrowheads="1" noChangeShapeType="1" noCrop="1"/>
          </p:cNvPicPr>
          <p:nvPr userDrawn="1"/>
        </p:nvPicPr>
        <p:blipFill rotWithShape="1">
          <a:blip r:embed="rId2">
            <a:alphaModFix amt="17000"/>
            <a:extLst>
              <a:ext uri="{28A0092B-C50C-407E-A947-70E740481C1C}">
                <a14:useLocalDpi xmlns:a14="http://schemas.microsoft.com/office/drawing/2010/main"/>
              </a:ext>
            </a:extLst>
          </a:blip>
          <a:srcRect/>
          <a:stretch/>
        </p:blipFill>
        <p:spPr>
          <a:xfrm>
            <a:off x="0" y="14928"/>
            <a:ext cx="12199058" cy="6852171"/>
          </a:xfrm>
          <a:prstGeom prst="rect">
            <a:avLst/>
          </a:prstGeom>
        </p:spPr>
      </p:pic>
      <p:sp>
        <p:nvSpPr>
          <p:cNvPr id="9" name="TextBox 3">
            <a:extLst>
              <a:ext uri="{FF2B5EF4-FFF2-40B4-BE49-F238E27FC236}">
                <a16:creationId xmlns:a16="http://schemas.microsoft.com/office/drawing/2014/main" id="{CBB971FD-D847-BF4C-933A-802E03ED89A8}"/>
              </a:ext>
            </a:extLst>
          </p:cNvPr>
          <p:cNvSpPr txBox="1">
            <a:spLocks noGrp="1" noRot="1" noMove="1" noResize="1" noEditPoints="1" noAdjustHandles="1" noChangeArrowheads="1" noChangeShapeType="1"/>
          </p:cNvSpPr>
          <p:nvPr userDrawn="1"/>
        </p:nvSpPr>
        <p:spPr>
          <a:xfrm>
            <a:off x="875420" y="1628800"/>
            <a:ext cx="10441160" cy="4478149"/>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spcBef>
                <a:spcPts val="1200"/>
              </a:spcBef>
            </a:pPr>
            <a:endParaRPr lang="en-AU" sz="1100" b="0" i="0" dirty="0">
              <a:solidFill>
                <a:schemeClr val="bg1"/>
              </a:solidFill>
              <a:effectLst/>
              <a:latin typeface="+mj-lt"/>
            </a:endParaRPr>
          </a:p>
          <a:p>
            <a:pPr algn="l">
              <a:spcBef>
                <a:spcPts val="1200"/>
              </a:spcBef>
            </a:pPr>
            <a:r>
              <a:rPr lang="en-AU" sz="1600" b="0" i="0" dirty="0">
                <a:solidFill>
                  <a:schemeClr val="bg1"/>
                </a:solidFill>
                <a:effectLst/>
                <a:latin typeface="+mj-lt"/>
              </a:rPr>
              <a:t>The University of Melbourne acknowledges the Traditional Owners of the unceded land on which we work, learn and live: the Wurundjeri Woi-wurrung and Bunurong peoples (Burnley, Fishermans Bend, Parkville, Southbank and Werribee campuses), the Yorta Yorta Nation (Dookie and Shepparton campuses), and the Dja Dja Wurrung people (Creswick campus).</a:t>
            </a:r>
          </a:p>
          <a:p>
            <a:pPr algn="l">
              <a:spcBef>
                <a:spcPts val="1200"/>
              </a:spcBef>
            </a:pPr>
            <a:r>
              <a:rPr lang="en-AU" sz="1600" b="0" i="0" dirty="0">
                <a:solidFill>
                  <a:schemeClr val="bg1"/>
                </a:solidFill>
                <a:effectLst/>
                <a:latin typeface="+mj-lt"/>
              </a:rPr>
              <a:t>The University also acknowledges and is grateful to the Traditional Owners, Elders and Knowledge Holders of all Indigenous nations and clans who have been instrumental in our reconciliation journey.</a:t>
            </a:r>
          </a:p>
          <a:p>
            <a:pPr algn="l">
              <a:spcBef>
                <a:spcPts val="1200"/>
              </a:spcBef>
            </a:pPr>
            <a:r>
              <a:rPr lang="en-AU" sz="1600" b="0" i="0" dirty="0">
                <a:solidFill>
                  <a:schemeClr val="bg1"/>
                </a:solidFill>
                <a:effectLst/>
                <a:latin typeface="+mj-lt"/>
              </a:rPr>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algn="l">
              <a:spcBef>
                <a:spcPts val="1200"/>
              </a:spcBef>
            </a:pPr>
            <a:r>
              <a:rPr lang="en-AU" sz="1600" b="0" i="0" dirty="0">
                <a:solidFill>
                  <a:schemeClr val="bg1"/>
                </a:solidFill>
                <a:effectLst/>
                <a:latin typeface="+mj-lt"/>
              </a:rPr>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a:p>
            <a:pPr algn="l">
              <a:spcBef>
                <a:spcPts val="1200"/>
              </a:spcBef>
            </a:pPr>
            <a:r>
              <a:rPr lang="en-AU" sz="1600" b="0" i="0" dirty="0">
                <a:solidFill>
                  <a:schemeClr val="bg1"/>
                </a:solidFill>
                <a:effectLst/>
                <a:latin typeface="+mj-lt"/>
              </a:rPr>
              <a:t>In making this Acknowledgment of Country we commit to respectful and responsible conduct towards all others according to the Traditional lores of this land, particularly at times of formal ceremony.</a:t>
            </a:r>
            <a:endParaRPr lang="en-AU" sz="1600" dirty="0">
              <a:solidFill>
                <a:schemeClr val="bg1"/>
              </a:solidFill>
              <a:latin typeface="+mj-lt"/>
            </a:endParaRPr>
          </a:p>
        </p:txBody>
      </p:sp>
      <p:pic>
        <p:nvPicPr>
          <p:cNvPr id="6" name="Picture Placeholder 10" descr="Logo&#10;&#10;Description automatically generated">
            <a:extLst>
              <a:ext uri="{FF2B5EF4-FFF2-40B4-BE49-F238E27FC236}">
                <a16:creationId xmlns:a16="http://schemas.microsoft.com/office/drawing/2014/main" id="{72FB4B94-D733-663C-1E58-FF1318E71F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223907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descr="A large auditorium with blue lights&#10;&#10;Description automatically generated">
            <a:extLst>
              <a:ext uri="{FF2B5EF4-FFF2-40B4-BE49-F238E27FC236}">
                <a16:creationId xmlns:a16="http://schemas.microsoft.com/office/drawing/2014/main" id="{E4A9FC45-DD09-38AB-3B34-9EF99267B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851691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1"/>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39245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defRPr>
                <a:solidFill>
                  <a:schemeClr val="bg2"/>
                </a:solidFill>
              </a:defRPr>
            </a:lvl1pPr>
          </a:lstStyle>
          <a:p>
            <a:r>
              <a:rPr lang="en-AU" dirty="0"/>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
        <p:nvSpPr>
          <p:cNvPr id="4" name="Picture Placeholder 7">
            <a:extLst>
              <a:ext uri="{FF2B5EF4-FFF2-40B4-BE49-F238E27FC236}">
                <a16:creationId xmlns:a16="http://schemas.microsoft.com/office/drawing/2014/main" id="{7C6DB685-726F-A1FB-C9B0-00C92EC7F117}"/>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dirty="0"/>
              <a:t>Click icon to add Image of presenter</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dirty="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2"/>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2"/>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Tree>
    <p:extLst>
      <p:ext uri="{BB962C8B-B14F-4D97-AF65-F5344CB8AC3E}">
        <p14:creationId xmlns:p14="http://schemas.microsoft.com/office/powerpoint/2010/main" val="326753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0426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6219599"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5151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FC2A53D8-7CC9-C8A8-3494-5EBD660356B9}"/>
              </a:ext>
            </a:extLst>
          </p:cNvPr>
          <p:cNvSpPr>
            <a:spLocks noGrp="1"/>
          </p:cNvSpPr>
          <p:nvPr>
            <p:ph type="pic" sz="quarter" idx="16" hasCustomPrompt="1"/>
          </p:nvPr>
        </p:nvSpPr>
        <p:spPr>
          <a:xfrm>
            <a:off x="6219599" y="1870075"/>
            <a:ext cx="5626800" cy="4273200"/>
          </a:xfrm>
        </p:spPr>
        <p:txBody>
          <a:bodyPr anchor="ctr" anchorCtr="0"/>
          <a:lstStyle>
            <a:lvl1pPr algn="ctr">
              <a:lnSpc>
                <a:spcPts val="1400"/>
              </a:lnSpc>
              <a:defRPr sz="1200"/>
            </a:lvl1pPr>
          </a:lstStyle>
          <a:p>
            <a:r>
              <a:rPr lang="en-AU" dirty="0"/>
              <a:t>Click icon to insert image</a:t>
            </a:r>
          </a:p>
        </p:txBody>
      </p:sp>
    </p:spTree>
    <p:extLst>
      <p:ext uri="{BB962C8B-B14F-4D97-AF65-F5344CB8AC3E}">
        <p14:creationId xmlns:p14="http://schemas.microsoft.com/office/powerpoint/2010/main" val="311828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dirty="0"/>
              <a:t>Click icon to insert Chart</a:t>
            </a:r>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dirty="0"/>
              <a:t>Click icon to insert Chart</a:t>
            </a:r>
          </a:p>
        </p:txBody>
      </p:sp>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6101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2184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dirty="0"/>
              <a:t>Page [</a:t>
            </a:r>
            <a:fld id="{29D5CE74-914C-4689-99FC-1AEF49CE2B47}" type="slidenum">
              <a:rPr smtClean="0"/>
              <a:pPr/>
              <a:t>‹#›</a:t>
            </a:fld>
            <a:r>
              <a:rPr dirty="0"/>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dirty="0"/>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4296000"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a:extLst>
              <a:ext uri="{FF2B5EF4-FFF2-40B4-BE49-F238E27FC236}">
                <a16:creationId xmlns:a16="http://schemas.microsoft.com/office/drawing/2014/main" id="{A14B56AF-59AC-1DD7-A515-93236D9D5034}"/>
              </a:ext>
            </a:extLst>
          </p:cNvPr>
          <p:cNvSpPr>
            <a:spLocks noGrp="1"/>
          </p:cNvSpPr>
          <p:nvPr>
            <p:ph sz="quarter" idx="17"/>
          </p:nvPr>
        </p:nvSpPr>
        <p:spPr>
          <a:xfrm>
            <a:off x="8246399"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30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5BE21A-3472-BF8A-EB42-E260FAD81CC6}"/>
              </a:ext>
            </a:extLst>
          </p:cNvPr>
          <p:cNvSpPr txBox="1"/>
          <p:nvPr userDrawn="1"/>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extLst>
      <p:ext uri="{BB962C8B-B14F-4D97-AF65-F5344CB8AC3E}">
        <p14:creationId xmlns:p14="http://schemas.microsoft.com/office/powerpoint/2010/main" val="71598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2876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dirty="0"/>
              <a:t>[Collaborator/partner relationship disclaimer]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pic>
        <p:nvPicPr>
          <p:cNvPr id="2" name="Picture Placeholder 6" descr="Logo&#10;&#10;Description automatically generated">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4870378" y="2315284"/>
            <a:ext cx="2385265" cy="2373856"/>
          </a:xfrm>
          <a:prstGeom prst="rect">
            <a:avLst/>
          </a:prstGeom>
        </p:spPr>
      </p:pic>
    </p:spTree>
    <p:extLst>
      <p:ext uri="{BB962C8B-B14F-4D97-AF65-F5344CB8AC3E}">
        <p14:creationId xmlns:p14="http://schemas.microsoft.com/office/powerpoint/2010/main" val="256913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dirty="0"/>
              <a:t>[Copyright, CTA or other information/notices]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61072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74486-8652-716C-61C2-985D79E5DEEF}"/>
              </a:ext>
            </a:extLst>
          </p:cNvPr>
          <p:cNvSpPr txBox="1"/>
          <p:nvPr userDrawn="1"/>
        </p:nvSpPr>
        <p:spPr>
          <a:xfrm>
            <a:off x="345600" y="4183343"/>
            <a:ext cx="2310675" cy="200055"/>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(c) The University of Melbourne</a:t>
            </a:r>
            <a:endParaRPr lang="en-AU" sz="1300" dirty="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99196" y="4182849"/>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dirty="0"/>
              <a:t>2023</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dirty="0">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dirty="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5962159"/>
            <a:ext cx="6740510" cy="400110"/>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dirty="0">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dirty="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2732123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style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84500"/>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15485853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descr="People walking under a building&#10;&#10;Description automatically generated">
            <a:extLst>
              <a:ext uri="{FF2B5EF4-FFF2-40B4-BE49-F238E27FC236}">
                <a16:creationId xmlns:a16="http://schemas.microsoft.com/office/drawing/2014/main" id="{E7BA957F-097B-72FD-DF04-76077458E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798261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vider_with image1_style2">
    <p:spTree>
      <p:nvGrpSpPr>
        <p:cNvPr id="1" name=""/>
        <p:cNvGrpSpPr/>
        <p:nvPr/>
      </p:nvGrpSpPr>
      <p:grpSpPr>
        <a:xfrm>
          <a:off x="0" y="0"/>
          <a:ext cx="0" cy="0"/>
          <a:chOff x="0" y="0"/>
          <a:chExt cx="0" cy="0"/>
        </a:xfrm>
      </p:grpSpPr>
      <p:pic>
        <p:nvPicPr>
          <p:cNvPr id="4" name="Picture 3" descr="A statue of a person&#10;&#10;Description automatically generated">
            <a:extLst>
              <a:ext uri="{FF2B5EF4-FFF2-40B4-BE49-F238E27FC236}">
                <a16:creationId xmlns:a16="http://schemas.microsoft.com/office/drawing/2014/main" id="{64F275E5-53E4-CE84-BFBA-2BC612A00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7361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771786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close-up of a hand pointing at a model&#10;&#10;Description automatically generated">
            <a:extLst>
              <a:ext uri="{FF2B5EF4-FFF2-40B4-BE49-F238E27FC236}">
                <a16:creationId xmlns:a16="http://schemas.microsoft.com/office/drawing/2014/main" id="{BD33C0EC-1329-DF67-CC34-2186429DE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302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569239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dirty="0"/>
              <a:t>[Insert Identifier] | [Insert Report Title]</a:t>
            </a:r>
          </a:p>
        </p:txBody>
      </p:sp>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12" name="Picture Placeholder 10" descr="Logo&#10;&#10;Description automatically generated">
            <a:extLst>
              <a:ext uri="{FF2B5EF4-FFF2-40B4-BE49-F238E27FC236}">
                <a16:creationId xmlns:a16="http://schemas.microsoft.com/office/drawing/2014/main" id="{B9E60202-450E-CF2C-601B-7D1A7C9B3D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1914734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_style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7554999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3">
    <p:spTree>
      <p:nvGrpSpPr>
        <p:cNvPr id="1" name=""/>
        <p:cNvGrpSpPr/>
        <p:nvPr/>
      </p:nvGrpSpPr>
      <p:grpSpPr>
        <a:xfrm>
          <a:off x="0" y="0"/>
          <a:ext cx="0" cy="0"/>
          <a:chOff x="0" y="0"/>
          <a:chExt cx="0" cy="0"/>
        </a:xfrm>
      </p:grpSpPr>
      <p:pic>
        <p:nvPicPr>
          <p:cNvPr id="13" name="Picture 12" descr="A group of people sitting in a room&#10;&#10;Description automatically generated">
            <a:extLst>
              <a:ext uri="{FF2B5EF4-FFF2-40B4-BE49-F238E27FC236}">
                <a16:creationId xmlns:a16="http://schemas.microsoft.com/office/drawing/2014/main" id="{28BDE54C-00E9-5879-B7AA-CBAEB4B20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833715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7394206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3">
    <p:spTree>
      <p:nvGrpSpPr>
        <p:cNvPr id="1" name=""/>
        <p:cNvGrpSpPr/>
        <p:nvPr/>
      </p:nvGrpSpPr>
      <p:grpSpPr>
        <a:xfrm>
          <a:off x="0" y="0"/>
          <a:ext cx="0" cy="0"/>
          <a:chOff x="0" y="0"/>
          <a:chExt cx="0" cy="0"/>
        </a:xfrm>
      </p:grpSpPr>
      <p:pic>
        <p:nvPicPr>
          <p:cNvPr id="9" name="Picture 8" descr="A building with a curved roof&#10;&#10;Description automatically generated">
            <a:extLst>
              <a:ext uri="{FF2B5EF4-FFF2-40B4-BE49-F238E27FC236}">
                <a16:creationId xmlns:a16="http://schemas.microsoft.com/office/drawing/2014/main" id="{7C32C17A-0B3D-3605-0770-718372FF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01253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32562100"/>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3">
    <p:spTree>
      <p:nvGrpSpPr>
        <p:cNvPr id="1" name=""/>
        <p:cNvGrpSpPr/>
        <p:nvPr/>
      </p:nvGrpSpPr>
      <p:grpSpPr>
        <a:xfrm>
          <a:off x="0" y="0"/>
          <a:ext cx="0" cy="0"/>
          <a:chOff x="0" y="0"/>
          <a:chExt cx="0" cy="0"/>
        </a:xfrm>
      </p:grpSpPr>
      <p:pic>
        <p:nvPicPr>
          <p:cNvPr id="9" name="Picture 8" descr="A person using a device to connect wires&#10;&#10;Description automatically generated">
            <a:extLst>
              <a:ext uri="{FF2B5EF4-FFF2-40B4-BE49-F238E27FC236}">
                <a16:creationId xmlns:a16="http://schemas.microsoft.com/office/drawing/2014/main" id="{C1287946-82AF-7FA8-19A7-7FCE04906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4238323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_style4">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BC1A7"/>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5156874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4">
    <p:spTree>
      <p:nvGrpSpPr>
        <p:cNvPr id="1" name=""/>
        <p:cNvGrpSpPr/>
        <p:nvPr/>
      </p:nvGrpSpPr>
      <p:grpSpPr>
        <a:xfrm>
          <a:off x="0" y="0"/>
          <a:ext cx="0" cy="0"/>
          <a:chOff x="0" y="0"/>
          <a:chExt cx="0" cy="0"/>
        </a:xfrm>
      </p:grpSpPr>
      <p:pic>
        <p:nvPicPr>
          <p:cNvPr id="4" name="Picture 3" descr="A group of people walking in a park&#10;&#10;Description automatically generated">
            <a:extLst>
              <a:ext uri="{FF2B5EF4-FFF2-40B4-BE49-F238E27FC236}">
                <a16:creationId xmlns:a16="http://schemas.microsoft.com/office/drawing/2014/main" id="{09DD1383-E7A4-AA64-8DE9-6E004E157B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077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669143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4">
    <p:spTree>
      <p:nvGrpSpPr>
        <p:cNvPr id="1" name=""/>
        <p:cNvGrpSpPr/>
        <p:nvPr/>
      </p:nvGrpSpPr>
      <p:grpSpPr>
        <a:xfrm>
          <a:off x="0" y="0"/>
          <a:ext cx="0" cy="0"/>
          <a:chOff x="0" y="0"/>
          <a:chExt cx="0" cy="0"/>
        </a:xfrm>
      </p:grpSpPr>
      <p:pic>
        <p:nvPicPr>
          <p:cNvPr id="4" name="Picture 3" descr="A building under construction with trees&#10;&#10;Description automatically generated">
            <a:extLst>
              <a:ext uri="{FF2B5EF4-FFF2-40B4-BE49-F238E27FC236}">
                <a16:creationId xmlns:a16="http://schemas.microsoft.com/office/drawing/2014/main" id="{51F6BE47-7A2B-FB6B-ED40-B51129631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55124"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19196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4">
    <p:spTree>
      <p:nvGrpSpPr>
        <p:cNvPr id="1" name=""/>
        <p:cNvGrpSpPr/>
        <p:nvPr/>
      </p:nvGrpSpPr>
      <p:grpSpPr>
        <a:xfrm>
          <a:off x="0" y="0"/>
          <a:ext cx="0" cy="0"/>
          <a:chOff x="0" y="0"/>
          <a:chExt cx="0" cy="0"/>
        </a:xfrm>
      </p:grpSpPr>
      <p:pic>
        <p:nvPicPr>
          <p:cNvPr id="11" name="Picture 10" descr="A person holding a piece of wood&#10;&#10;Description automatically generated">
            <a:extLst>
              <a:ext uri="{FF2B5EF4-FFF2-40B4-BE49-F238E27FC236}">
                <a16:creationId xmlns:a16="http://schemas.microsoft.com/office/drawing/2014/main" id="{94024269-2550-85C4-BE45-B706209E4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8792978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2"/>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pic>
        <p:nvPicPr>
          <p:cNvPr id="6" name="Picture 5" descr="A building with a clock tower&#10;&#10;Description automatically generated">
            <a:extLst>
              <a:ext uri="{FF2B5EF4-FFF2-40B4-BE49-F238E27FC236}">
                <a16:creationId xmlns:a16="http://schemas.microsoft.com/office/drawing/2014/main" id="{539DE1A1-49DF-E58A-6C88-61C3401E0A4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5" name="Picture Placeholder 10" descr="Logo&#10;&#10;Description automatically generated">
            <a:extLst>
              <a:ext uri="{FF2B5EF4-FFF2-40B4-BE49-F238E27FC236}">
                <a16:creationId xmlns:a16="http://schemas.microsoft.com/office/drawing/2014/main" id="{30E4AA47-6A18-5856-8B55-31A2F24D6B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557912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_style5">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2C421D"/>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73210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5">
    <p:spTree>
      <p:nvGrpSpPr>
        <p:cNvPr id="1" name=""/>
        <p:cNvGrpSpPr/>
        <p:nvPr/>
      </p:nvGrpSpPr>
      <p:grpSpPr>
        <a:xfrm>
          <a:off x="0" y="0"/>
          <a:ext cx="0" cy="0"/>
          <a:chOff x="0" y="0"/>
          <a:chExt cx="0" cy="0"/>
        </a:xfrm>
      </p:grpSpPr>
      <p:pic>
        <p:nvPicPr>
          <p:cNvPr id="11" name="Picture 10" descr="People walking in a park&#10;&#10;Description automatically generated">
            <a:extLst>
              <a:ext uri="{FF2B5EF4-FFF2-40B4-BE49-F238E27FC236}">
                <a16:creationId xmlns:a16="http://schemas.microsoft.com/office/drawing/2014/main" id="{8FBDA43B-799F-3262-242C-5B80658B7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458123"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926217321"/>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5">
    <p:spTree>
      <p:nvGrpSpPr>
        <p:cNvPr id="1" name=""/>
        <p:cNvGrpSpPr/>
        <p:nvPr/>
      </p:nvGrpSpPr>
      <p:grpSpPr>
        <a:xfrm>
          <a:off x="0" y="0"/>
          <a:ext cx="0" cy="0"/>
          <a:chOff x="0" y="0"/>
          <a:chExt cx="0" cy="0"/>
        </a:xfrm>
      </p:grpSpPr>
      <p:pic>
        <p:nvPicPr>
          <p:cNvPr id="8" name="Picture 7" descr="People walking past a building with ivy on the side&#10;&#10;Description automatically generated">
            <a:extLst>
              <a:ext uri="{FF2B5EF4-FFF2-40B4-BE49-F238E27FC236}">
                <a16:creationId xmlns:a16="http://schemas.microsoft.com/office/drawing/2014/main" id="{DCDBF601-CDA9-69BA-756C-E76F557DDD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3495"/>
            <a:ext cx="8937748" cy="6120000"/>
          </a:xfrm>
          <a:prstGeom prst="rect">
            <a:avLst/>
          </a:prstGeom>
        </p:spPr>
      </p:pic>
      <p:sp>
        <p:nvSpPr>
          <p:cNvPr id="3" name="Picture Placeholder 7">
            <a:extLst>
              <a:ext uri="{FF2B5EF4-FFF2-40B4-BE49-F238E27FC236}">
                <a16:creationId xmlns:a16="http://schemas.microsoft.com/office/drawing/2014/main" id="{F974493F-F173-1F00-92AD-843885FB6183}"/>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2386867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5">
    <p:spTree>
      <p:nvGrpSpPr>
        <p:cNvPr id="1" name=""/>
        <p:cNvGrpSpPr/>
        <p:nvPr/>
      </p:nvGrpSpPr>
      <p:grpSpPr>
        <a:xfrm>
          <a:off x="0" y="0"/>
          <a:ext cx="0" cy="0"/>
          <a:chOff x="0" y="0"/>
          <a:chExt cx="0" cy="0"/>
        </a:xfrm>
      </p:grpSpPr>
      <p:pic>
        <p:nvPicPr>
          <p:cNvPr id="4" name="Picture 3" descr="Close-up of hands cutting a plant&#10;&#10;Description automatically generated">
            <a:extLst>
              <a:ext uri="{FF2B5EF4-FFF2-40B4-BE49-F238E27FC236}">
                <a16:creationId xmlns:a16="http://schemas.microsoft.com/office/drawing/2014/main" id="{C8DC821B-C317-1417-9462-527607629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3496"/>
            <a:ext cx="91162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41087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_style6">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2350955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6">
    <p:spTree>
      <p:nvGrpSpPr>
        <p:cNvPr id="1" name=""/>
        <p:cNvGrpSpPr/>
        <p:nvPr/>
      </p:nvGrpSpPr>
      <p:grpSpPr>
        <a:xfrm>
          <a:off x="0" y="0"/>
          <a:ext cx="0" cy="0"/>
          <a:chOff x="0" y="0"/>
          <a:chExt cx="0" cy="0"/>
        </a:xfrm>
      </p:grpSpPr>
      <p:pic>
        <p:nvPicPr>
          <p:cNvPr id="11" name="Picture 10" descr="A building with a large building and a green field&#10;&#10;Description automatically generated with medium confidence">
            <a:extLst>
              <a:ext uri="{FF2B5EF4-FFF2-40B4-BE49-F238E27FC236}">
                <a16:creationId xmlns:a16="http://schemas.microsoft.com/office/drawing/2014/main" id="{77EEB241-B6FD-9EE4-0BB0-B7F11F841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7446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30538654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6">
    <p:spTree>
      <p:nvGrpSpPr>
        <p:cNvPr id="1" name=""/>
        <p:cNvGrpSpPr/>
        <p:nvPr/>
      </p:nvGrpSpPr>
      <p:grpSpPr>
        <a:xfrm>
          <a:off x="0" y="0"/>
          <a:ext cx="0" cy="0"/>
          <a:chOff x="0" y="0"/>
          <a:chExt cx="0" cy="0"/>
        </a:xfrm>
      </p:grpSpPr>
      <p:pic>
        <p:nvPicPr>
          <p:cNvPr id="9" name="Picture 8" descr="A pencil and a piece of wood&#10;&#10;Description automatically generated">
            <a:extLst>
              <a:ext uri="{FF2B5EF4-FFF2-40B4-BE49-F238E27FC236}">
                <a16:creationId xmlns:a16="http://schemas.microsoft.com/office/drawing/2014/main" id="{65E1F172-EAEE-9E3C-B801-E4B9030BEE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44" b="4383"/>
          <a:stretch/>
        </p:blipFill>
        <p:spPr>
          <a:xfrm>
            <a:off x="345599" y="342000"/>
            <a:ext cx="809066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88317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6">
    <p:spTree>
      <p:nvGrpSpPr>
        <p:cNvPr id="1" name=""/>
        <p:cNvGrpSpPr/>
        <p:nvPr/>
      </p:nvGrpSpPr>
      <p:grpSpPr>
        <a:xfrm>
          <a:off x="0" y="0"/>
          <a:ext cx="0" cy="0"/>
          <a:chOff x="0" y="0"/>
          <a:chExt cx="0" cy="0"/>
        </a:xfrm>
      </p:grpSpPr>
      <p:pic>
        <p:nvPicPr>
          <p:cNvPr id="11" name="Picture 10" descr="A close-up of a person holding a pair of hands&#10;&#10;Description automatically generated">
            <a:extLst>
              <a:ext uri="{FF2B5EF4-FFF2-40B4-BE49-F238E27FC236}">
                <a16:creationId xmlns:a16="http://schemas.microsoft.com/office/drawing/2014/main" id="{BE621E20-3B1D-7A47-09A7-7ADB27759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9245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7575195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4" name="Picture Placeholder 10" descr="Logo&#10;&#10;Description automatically generated">
            <a:extLst>
              <a:ext uri="{FF2B5EF4-FFF2-40B4-BE49-F238E27FC236}">
                <a16:creationId xmlns:a16="http://schemas.microsoft.com/office/drawing/2014/main" id="{F44244A3-AF35-00C5-3FA8-D6B57DDB2E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72713808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_style7">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73234B"/>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EB7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818045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7">
    <p:spTree>
      <p:nvGrpSpPr>
        <p:cNvPr id="1" name=""/>
        <p:cNvGrpSpPr/>
        <p:nvPr/>
      </p:nvGrpSpPr>
      <p:grpSpPr>
        <a:xfrm>
          <a:off x="0" y="0"/>
          <a:ext cx="0" cy="0"/>
          <a:chOff x="0" y="0"/>
          <a:chExt cx="0" cy="0"/>
        </a:xfrm>
      </p:grpSpPr>
      <p:pic>
        <p:nvPicPr>
          <p:cNvPr id="4" name="Picture 3" descr="A building with trees and grass&#10;&#10;Description automatically generated">
            <a:extLst>
              <a:ext uri="{FF2B5EF4-FFF2-40B4-BE49-F238E27FC236}">
                <a16:creationId xmlns:a16="http://schemas.microsoft.com/office/drawing/2014/main" id="{DBF2D86A-A44D-CDAE-9665-F4BFF676E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6448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903895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descr="A multi-story building with colorful balconies&#10;&#10;Description automatically generated">
            <a:extLst>
              <a:ext uri="{FF2B5EF4-FFF2-40B4-BE49-F238E27FC236}">
                <a16:creationId xmlns:a16="http://schemas.microsoft.com/office/drawing/2014/main" id="{90EADEC2-C4A9-6F30-E874-B83B9B07C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9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7">
    <p:spTree>
      <p:nvGrpSpPr>
        <p:cNvPr id="1" name=""/>
        <p:cNvGrpSpPr/>
        <p:nvPr/>
      </p:nvGrpSpPr>
      <p:grpSpPr>
        <a:xfrm>
          <a:off x="0" y="0"/>
          <a:ext cx="0" cy="0"/>
          <a:chOff x="0" y="0"/>
          <a:chExt cx="0" cy="0"/>
        </a:xfrm>
      </p:grpSpPr>
      <p:pic>
        <p:nvPicPr>
          <p:cNvPr id="4" name="Picture 3" descr="A person holding a file&#10;&#10;Description automatically generated">
            <a:extLst>
              <a:ext uri="{FF2B5EF4-FFF2-40B4-BE49-F238E27FC236}">
                <a16:creationId xmlns:a16="http://schemas.microsoft.com/office/drawing/2014/main" id="{F3379736-BE03-EE69-3641-E7C70EC45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634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6450669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_style8">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1"/>
          </a:solidFill>
        </p:spPr>
        <p:txBody>
          <a:bodyPr lIns="180000" tIns="144000" rIns="144000" bIns="144000"/>
          <a:lstStyle>
            <a:lvl1pPr marL="0">
              <a:lnSpc>
                <a:spcPts val="1400"/>
              </a:lnSpc>
              <a:spcAft>
                <a:spcPts val="0"/>
              </a:spcAft>
              <a:buFontTx/>
              <a:buNone/>
              <a:defRPr sz="1200" b="1">
                <a:solidFill>
                  <a:schemeClr val="bg1"/>
                </a:solidFill>
              </a:defRPr>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015455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8">
    <p:spTree>
      <p:nvGrpSpPr>
        <p:cNvPr id="1" name=""/>
        <p:cNvGrpSpPr/>
        <p:nvPr/>
      </p:nvGrpSpPr>
      <p:grpSpPr>
        <a:xfrm>
          <a:off x="0" y="0"/>
          <a:ext cx="0" cy="0"/>
          <a:chOff x="0" y="0"/>
          <a:chExt cx="0" cy="0"/>
        </a:xfrm>
      </p:grpSpPr>
      <p:pic>
        <p:nvPicPr>
          <p:cNvPr id="4" name="Picture 3" descr="A person walking past a building&#10;&#10;Description automatically generated">
            <a:extLst>
              <a:ext uri="{FF2B5EF4-FFF2-40B4-BE49-F238E27FC236}">
                <a16:creationId xmlns:a16="http://schemas.microsoft.com/office/drawing/2014/main" id="{D5753130-04CA-4F8F-7BD2-B29CCF71AB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535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076727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8">
    <p:spTree>
      <p:nvGrpSpPr>
        <p:cNvPr id="1" name=""/>
        <p:cNvGrpSpPr/>
        <p:nvPr/>
      </p:nvGrpSpPr>
      <p:grpSpPr>
        <a:xfrm>
          <a:off x="0" y="0"/>
          <a:ext cx="0" cy="0"/>
          <a:chOff x="0" y="0"/>
          <a:chExt cx="0" cy="0"/>
        </a:xfrm>
      </p:grpSpPr>
      <p:pic>
        <p:nvPicPr>
          <p:cNvPr id="9" name="Picture 8" descr="A sculpture outside of a building&#10;&#10;Description automatically generated">
            <a:extLst>
              <a:ext uri="{FF2B5EF4-FFF2-40B4-BE49-F238E27FC236}">
                <a16:creationId xmlns:a16="http://schemas.microsoft.com/office/drawing/2014/main" id="{5BC26AC2-AAA3-E94F-770E-788A91004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30393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4246968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8">
    <p:spTree>
      <p:nvGrpSpPr>
        <p:cNvPr id="1" name=""/>
        <p:cNvGrpSpPr/>
        <p:nvPr/>
      </p:nvGrpSpPr>
      <p:grpSpPr>
        <a:xfrm>
          <a:off x="0" y="0"/>
          <a:ext cx="0" cy="0"/>
          <a:chOff x="0" y="0"/>
          <a:chExt cx="0" cy="0"/>
        </a:xfrm>
      </p:grpSpPr>
      <p:pic>
        <p:nvPicPr>
          <p:cNvPr id="4" name="Picture 3" descr="A person cleaning a surface&#10;&#10;Description automatically generated">
            <a:extLst>
              <a:ext uri="{FF2B5EF4-FFF2-40B4-BE49-F238E27FC236}">
                <a16:creationId xmlns:a16="http://schemas.microsoft.com/office/drawing/2014/main" id="{F496D6BF-DBBA-5AEF-EF97-08D170EF1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023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5645031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145543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descr="A train on the street&#10;&#10;Description automatically generated">
            <a:extLst>
              <a:ext uri="{FF2B5EF4-FFF2-40B4-BE49-F238E27FC236}">
                <a16:creationId xmlns:a16="http://schemas.microsoft.com/office/drawing/2014/main" id="{C21B4368-12D9-57AE-3A1D-DAE6674AE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800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p>
            <a:r>
              <a:rPr lang="en-AU"/>
              <a:t>Page [</a:t>
            </a:r>
            <a:fld id="{29D5CE74-914C-4689-99FC-1AEF49CE2B47}" type="slidenum">
              <a:rPr smtClean="0"/>
              <a:pPr/>
              <a:t>‹#›</a:t>
            </a:fld>
            <a:r>
              <a:t>]</a:t>
            </a:r>
            <a:endParaRPr lang="en-AU" dirty="0"/>
          </a:p>
        </p:txBody>
      </p:sp>
    </p:spTree>
    <p:extLst>
      <p:ext uri="{BB962C8B-B14F-4D97-AF65-F5344CB8AC3E}">
        <p14:creationId xmlns:p14="http://schemas.microsoft.com/office/powerpoint/2010/main" val="54654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B81EDBD4-C9CF-59CC-461E-DB98C187D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907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4EF8F4E9-FAE8-C7F7-EED9-30CA77676534}"/>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21F14F64-41A3-A64C-2463-CAC1DD1F16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descr="A group of people walking outside of a building&#10;&#10;Description automatically generated">
            <a:extLst>
              <a:ext uri="{FF2B5EF4-FFF2-40B4-BE49-F238E27FC236}">
                <a16:creationId xmlns:a16="http://schemas.microsoft.com/office/drawing/2014/main" id="{FED4D6B5-F526-F625-9177-15B300C8F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392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315C606B-DBD6-6B98-FCEE-3981CBD7676E}"/>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934572BE-6DBB-223D-542C-91D71528A1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descr="A building with many windows&#10;&#10;Description automatically generated">
            <a:extLst>
              <a:ext uri="{FF2B5EF4-FFF2-40B4-BE49-F238E27FC236}">
                <a16:creationId xmlns:a16="http://schemas.microsoft.com/office/drawing/2014/main" id="{4ACB552C-63F8-E9C0-06FA-7DB1F7430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7508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B961782D-5772-54A1-DB84-FE91617DDF6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Placeholder 10" descr="Logo&#10;&#10;Description automatically generated">
            <a:extLst>
              <a:ext uri="{FF2B5EF4-FFF2-40B4-BE49-F238E27FC236}">
                <a16:creationId xmlns:a16="http://schemas.microsoft.com/office/drawing/2014/main" id="{337175A6-6452-322F-7BD0-EAA975A865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dirty="0"/>
              <a:t>Page [</a:t>
            </a:r>
            <a:fld id="{29D5CE74-914C-4689-99FC-1AEF49CE2B47}" type="slidenum">
              <a:rPr smtClean="0"/>
              <a:pPr/>
              <a:t>‹#›</a:t>
            </a:fld>
            <a:r>
              <a:rPr dirty="0"/>
              <a:t>]</a:t>
            </a:r>
            <a:endParaRPr lang="en-AU" dirty="0"/>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dirty="0"/>
              <a:t>[Insert Identifier] | [Insert Report Title]</a:t>
            </a:r>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pic>
        <p:nvPicPr>
          <p:cNvPr id="8" name="Picture Placeholder 10" descr="Logo&#10;&#10;Description automatically generated">
            <a:extLst>
              <a:ext uri="{FF2B5EF4-FFF2-40B4-BE49-F238E27FC236}">
                <a16:creationId xmlns:a16="http://schemas.microsoft.com/office/drawing/2014/main" id="{186FA8D1-9047-12AF-8731-019C3A7101D9}"/>
              </a:ext>
            </a:extLst>
          </p:cNvPr>
          <p:cNvPicPr>
            <a:picLocks noChangeAspect="1"/>
          </p:cNvPicPr>
          <p:nvPr userDrawn="1"/>
        </p:nvPicPr>
        <p:blipFill rotWithShape="1">
          <a:blip r:embed="rId6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dirty="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4" r:id="rId4"/>
    <p:sldLayoutId id="2147483726" r:id="rId5"/>
    <p:sldLayoutId id="2147483727" r:id="rId6"/>
    <p:sldLayoutId id="2147483728" r:id="rId7"/>
    <p:sldLayoutId id="2147483729" r:id="rId8"/>
    <p:sldLayoutId id="2147483730" r:id="rId9"/>
    <p:sldLayoutId id="2147483731" r:id="rId10"/>
    <p:sldLayoutId id="2147483682" r:id="rId11"/>
    <p:sldLayoutId id="2147483732" r:id="rId12"/>
    <p:sldLayoutId id="2147483733" r:id="rId13"/>
    <p:sldLayoutId id="2147483718" r:id="rId14"/>
    <p:sldLayoutId id="2147483719" r:id="rId15"/>
    <p:sldLayoutId id="2147483721" r:id="rId16"/>
    <p:sldLayoutId id="2147483673" r:id="rId17"/>
    <p:sldLayoutId id="2147483659" r:id="rId18"/>
    <p:sldLayoutId id="2147483720" r:id="rId19"/>
    <p:sldLayoutId id="2147483664" r:id="rId20"/>
    <p:sldLayoutId id="2147483710" r:id="rId21"/>
    <p:sldLayoutId id="2147483711" r:id="rId22"/>
    <p:sldLayoutId id="2147483734" r:id="rId23"/>
    <p:sldLayoutId id="2147483655" r:id="rId24"/>
    <p:sldLayoutId id="2147483742" r:id="rId25"/>
    <p:sldLayoutId id="2147483736" r:id="rId26"/>
    <p:sldLayoutId id="2147483738" r:id="rId27"/>
    <p:sldLayoutId id="2147483739" r:id="rId28"/>
    <p:sldLayoutId id="2147483740"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654" r:id="rId60"/>
  </p:sldLayoutIdLst>
  <p:hf hdr="0" dt="0"/>
  <p:txStyles>
    <p:title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copyright.unimelb.edu.au/services/copyright-notices-signs-forms" TargetMode="Externa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 Id="rId5" Type="http://schemas.openxmlformats.org/officeDocument/2006/relationships/image" Target="../media/image35.pn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s://academicintegrity.unimelb.edu.au/" TargetMode="External"/><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hyperlink" Target="mailto:copyright-office@unimelb.edu.a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image" Target="../media/image36.png"/><Relationship Id="rId1" Type="http://schemas.openxmlformats.org/officeDocument/2006/relationships/slideLayout" Target="../slideLayouts/slideLayout24.xml"/><Relationship Id="rId6" Type="http://schemas.openxmlformats.org/officeDocument/2006/relationships/chart" Target="../charts/chart2.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1" Type="http://schemas.openxmlformats.org/officeDocument/2006/relationships/slideLayout" Target="../slideLayouts/slideLayout2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59.png"/><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hyperlink" Target="http://brandhub.unimelb.edu.au/" TargetMode="External"/><Relationship Id="rId7" Type="http://schemas.openxmlformats.org/officeDocument/2006/relationships/image" Target="../media/image61.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hyperlink" Target="https://copyright.unimelb.edu.au/services/copyright-notices-signs-forms" TargetMode="External"/><Relationship Id="rId5" Type="http://schemas.openxmlformats.org/officeDocument/2006/relationships/hyperlink" Target="https://staff.unimelb.edu.au/marketing-communications/resources/find-images" TargetMode="External"/><Relationship Id="rId4" Type="http://schemas.openxmlformats.org/officeDocument/2006/relationships/hyperlink" Target="https://brandhub.unimelb.edu.au/visual-identity-system/imager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28E2-1C57-2AE2-53A4-538D93A391AC}"/>
              </a:ext>
            </a:extLst>
          </p:cNvPr>
          <p:cNvSpPr>
            <a:spLocks noGrp="1"/>
          </p:cNvSpPr>
          <p:nvPr>
            <p:ph type="title" idx="4294967295"/>
          </p:nvPr>
        </p:nvSpPr>
        <p:spPr>
          <a:xfrm>
            <a:off x="345600" y="341998"/>
            <a:ext cx="9695205" cy="6062400"/>
          </a:xfrm>
        </p:spPr>
        <p:txBody>
          <a:bodyPr anchor="ctr" anchorCtr="0"/>
          <a:lstStyle/>
          <a:p>
            <a:r>
              <a:rPr lang="en-AU" dirty="0"/>
              <a:t>Template Instructions</a:t>
            </a:r>
            <a:br>
              <a:rPr lang="en-AU" dirty="0"/>
            </a:br>
            <a:r>
              <a:rPr lang="en-AU" b="0" dirty="0"/>
              <a:t>Microsoft PowerPoint</a:t>
            </a:r>
            <a:endParaRPr lang="en-AU" dirty="0"/>
          </a:p>
        </p:txBody>
      </p:sp>
    </p:spTree>
    <p:extLst>
      <p:ext uri="{BB962C8B-B14F-4D97-AF65-F5344CB8AC3E}">
        <p14:creationId xmlns:p14="http://schemas.microsoft.com/office/powerpoint/2010/main" val="1152369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84206-8CB5-B5FB-9DF0-716FDB5698C9}"/>
              </a:ext>
            </a:extLst>
          </p:cNvPr>
          <p:cNvSpPr>
            <a:spLocks noGrp="1"/>
          </p:cNvSpPr>
          <p:nvPr>
            <p:ph type="title" idx="4294967295"/>
          </p:nvPr>
        </p:nvSpPr>
        <p:spPr>
          <a:xfrm>
            <a:off x="345600" y="341998"/>
            <a:ext cx="9695205" cy="6062400"/>
          </a:xfrm>
        </p:spPr>
        <p:txBody>
          <a:bodyPr anchor="ctr" anchorCtr="0"/>
          <a:lstStyle/>
          <a:p>
            <a:pPr>
              <a:lnSpc>
                <a:spcPct val="80000"/>
              </a:lnSpc>
              <a:spcBef>
                <a:spcPts val="0"/>
              </a:spcBef>
            </a:pPr>
            <a:r>
              <a:rPr lang="en-AU" sz="2800" dirty="0"/>
              <a:t>Please remember to delete these instruction slides when they are no longer required</a:t>
            </a:r>
            <a:br>
              <a:rPr lang="en-AU" sz="2800" dirty="0"/>
            </a:br>
            <a:br>
              <a:rPr lang="en-AU" sz="2800" dirty="0"/>
            </a:br>
            <a:r>
              <a:rPr lang="en-AU" sz="2800" b="0" dirty="0"/>
              <a:t>They will be available when you run the template again</a:t>
            </a:r>
          </a:p>
        </p:txBody>
      </p:sp>
    </p:spTree>
    <p:extLst>
      <p:ext uri="{BB962C8B-B14F-4D97-AF65-F5344CB8AC3E}">
        <p14:creationId xmlns:p14="http://schemas.microsoft.com/office/powerpoint/2010/main" val="346338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E960B-DCB1-D71F-BF0E-F9A3F666B62D}"/>
              </a:ext>
            </a:extLst>
          </p:cNvPr>
          <p:cNvSpPr>
            <a:spLocks noGrp="1"/>
          </p:cNvSpPr>
          <p:nvPr>
            <p:ph type="title" idx="4294967295"/>
          </p:nvPr>
        </p:nvSpPr>
        <p:spPr>
          <a:xfrm>
            <a:off x="345600" y="-1026495"/>
            <a:ext cx="9695205" cy="585065"/>
          </a:xfrm>
        </p:spPr>
        <p:txBody>
          <a:bodyPr vert="horz" lIns="0" tIns="0" rIns="0" bIns="0" rtlCol="0" anchor="b">
            <a:noAutofit/>
          </a:bodyPr>
          <a:lstStyle/>
          <a:p>
            <a:r>
              <a:rPr lang="en-AU" dirty="0"/>
              <a:t>Acknowledgement of Country</a:t>
            </a:r>
          </a:p>
        </p:txBody>
      </p:sp>
      <p:pic>
        <p:nvPicPr>
          <p:cNvPr id="3" name="Picture Placeholder 10" descr="The University of Melbourne logo">
            <a:extLst>
              <a:ext uri="{FF2B5EF4-FFF2-40B4-BE49-F238E27FC236}">
                <a16:creationId xmlns:a16="http://schemas.microsoft.com/office/drawing/2014/main" id="{FED204CA-9FE1-EB36-104E-EA2318ABD1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extBox 3">
            <a:extLst>
              <a:ext uri="{FF2B5EF4-FFF2-40B4-BE49-F238E27FC236}">
                <a16:creationId xmlns:a16="http://schemas.microsoft.com/office/drawing/2014/main" id="{49A0DB09-8472-96F3-0E7A-0E1FBBD5BD84}"/>
              </a:ext>
            </a:extLst>
          </p:cNvPr>
          <p:cNvSpPr txBox="1"/>
          <p:nvPr/>
        </p:nvSpPr>
        <p:spPr>
          <a:xfrm>
            <a:off x="875420" y="1988840"/>
            <a:ext cx="10441160" cy="707758"/>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endParaRPr lang="en-AU" sz="1600" b="0" i="0" dirty="0">
              <a:solidFill>
                <a:schemeClr val="bg1"/>
              </a:solidFill>
              <a:effectLst/>
              <a:latin typeface="wfont_e6da5f_fdabe17d0a4c4532abc746b45ee50175"/>
            </a:endParaRPr>
          </a:p>
          <a:p>
            <a:endParaRPr lang="en-AU" dirty="0"/>
          </a:p>
        </p:txBody>
      </p:sp>
    </p:spTree>
    <p:extLst>
      <p:ext uri="{BB962C8B-B14F-4D97-AF65-F5344CB8AC3E}">
        <p14:creationId xmlns:p14="http://schemas.microsoft.com/office/powerpoint/2010/main" val="189766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A3F49F-4720-5E4A-9699-71FF8A6C492A}"/>
              </a:ext>
            </a:extLst>
          </p:cNvPr>
          <p:cNvSpPr>
            <a:spLocks noGrp="1"/>
          </p:cNvSpPr>
          <p:nvPr>
            <p:ph type="title" idx="4294967295"/>
          </p:nvPr>
        </p:nvSpPr>
        <p:spPr>
          <a:xfrm>
            <a:off x="345600" y="-1071500"/>
            <a:ext cx="9695205" cy="630070"/>
          </a:xfrm>
        </p:spPr>
        <p:txBody>
          <a:bodyPr vert="horz" lIns="0" tIns="0" rIns="0" bIns="0" rtlCol="0" anchor="b">
            <a:noAutofit/>
          </a:bodyPr>
          <a:lstStyle/>
          <a:p>
            <a:r>
              <a:rPr lang="en-AU" dirty="0"/>
              <a:t>Copyright Warning</a:t>
            </a:r>
          </a:p>
        </p:txBody>
      </p:sp>
      <p:pic>
        <p:nvPicPr>
          <p:cNvPr id="2" name="Picture Placeholder 10" descr="The University of Melbourne logo">
            <a:extLst>
              <a:ext uri="{FF2B5EF4-FFF2-40B4-BE49-F238E27FC236}">
                <a16:creationId xmlns:a16="http://schemas.microsoft.com/office/drawing/2014/main" id="{CF920EB8-6446-D549-7DE9-257BC2A7C4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4" name="TextBox 3">
            <a:extLst>
              <a:ext uri="{FF2B5EF4-FFF2-40B4-BE49-F238E27FC236}">
                <a16:creationId xmlns:a16="http://schemas.microsoft.com/office/drawing/2014/main" id="{381A725B-D9DC-AD57-D395-B72FE18B639E}"/>
              </a:ext>
            </a:extLst>
          </p:cNvPr>
          <p:cNvSpPr txBox="1"/>
          <p:nvPr/>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extLst>
      <p:ext uri="{BB962C8B-B14F-4D97-AF65-F5344CB8AC3E}">
        <p14:creationId xmlns:p14="http://schemas.microsoft.com/office/powerpoint/2010/main" val="383032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0319C9-5088-0D4D-07BB-014860B3693D}"/>
              </a:ext>
            </a:extLst>
          </p:cNvPr>
          <p:cNvSpPr>
            <a:spLocks noGrp="1"/>
          </p:cNvSpPr>
          <p:nvPr>
            <p:ph type="title"/>
          </p:nvPr>
        </p:nvSpPr>
        <p:spPr/>
        <p:txBody>
          <a:bodyPr/>
          <a:lstStyle/>
          <a:p>
            <a:r>
              <a:rPr lang="en-AU" dirty="0"/>
              <a:t>Title goes here</a:t>
            </a:r>
          </a:p>
        </p:txBody>
      </p:sp>
      <p:sp>
        <p:nvSpPr>
          <p:cNvPr id="2" name="Footer Placeholder 1">
            <a:extLst>
              <a:ext uri="{FF2B5EF4-FFF2-40B4-BE49-F238E27FC236}">
                <a16:creationId xmlns:a16="http://schemas.microsoft.com/office/drawing/2014/main" id="{C0A51979-0EFE-0250-451C-3B8FE862AF08}"/>
              </a:ext>
            </a:extLst>
          </p:cNvPr>
          <p:cNvSpPr>
            <a:spLocks noGrp="1"/>
          </p:cNvSpPr>
          <p:nvPr>
            <p:ph type="ftr" sz="quarter" idx="13"/>
          </p:nvPr>
        </p:nvSpPr>
        <p:spPr/>
        <p:txBody>
          <a:bodyPr/>
          <a:lstStyle/>
          <a:p>
            <a:r>
              <a:rPr lang="en-AU"/>
              <a:t>[Insert Identifier] | [Insert Report Title]</a:t>
            </a:r>
          </a:p>
        </p:txBody>
      </p:sp>
      <p:sp>
        <p:nvSpPr>
          <p:cNvPr id="3" name="Text Placeholder 2">
            <a:extLst>
              <a:ext uri="{FF2B5EF4-FFF2-40B4-BE49-F238E27FC236}">
                <a16:creationId xmlns:a16="http://schemas.microsoft.com/office/drawing/2014/main" id="{56933DC2-E5B9-29B5-950F-390A019E8DCF}"/>
              </a:ext>
            </a:extLst>
          </p:cNvPr>
          <p:cNvSpPr>
            <a:spLocks noGrp="1"/>
          </p:cNvSpPr>
          <p:nvPr>
            <p:ph type="body" sz="quarter" idx="18"/>
          </p:nvPr>
        </p:nvSpPr>
        <p:spPr/>
        <p:txBody>
          <a:bodyPr/>
          <a:lstStyle/>
          <a:p>
            <a:endParaRPr lang="en-AU"/>
          </a:p>
        </p:txBody>
      </p:sp>
    </p:spTree>
    <p:extLst>
      <p:ext uri="{BB962C8B-B14F-4D97-AF65-F5344CB8AC3E}">
        <p14:creationId xmlns:p14="http://schemas.microsoft.com/office/powerpoint/2010/main" val="336662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8857A-B328-F090-BC01-BE928DCA122E}"/>
              </a:ext>
            </a:extLst>
          </p:cNvPr>
          <p:cNvSpPr>
            <a:spLocks noGrp="1"/>
          </p:cNvSpPr>
          <p:nvPr>
            <p:ph type="title"/>
          </p:nvPr>
        </p:nvSpPr>
        <p:spPr/>
        <p:txBody>
          <a:bodyPr/>
          <a:lstStyle/>
          <a:p>
            <a:r>
              <a:rPr lang="en-AU" dirty="0"/>
              <a:t>Title goes here </a:t>
            </a:r>
          </a:p>
        </p:txBody>
      </p:sp>
      <p:sp>
        <p:nvSpPr>
          <p:cNvPr id="2" name="Footer Placeholder 1">
            <a:extLst>
              <a:ext uri="{FF2B5EF4-FFF2-40B4-BE49-F238E27FC236}">
                <a16:creationId xmlns:a16="http://schemas.microsoft.com/office/drawing/2014/main" id="{65E9D04D-FE94-49B2-A4AE-4E60228850E6}"/>
              </a:ext>
            </a:extLst>
          </p:cNvPr>
          <p:cNvSpPr>
            <a:spLocks noGrp="1"/>
          </p:cNvSpPr>
          <p:nvPr>
            <p:ph type="ftr" sz="quarter" idx="13"/>
          </p:nvPr>
        </p:nvSpPr>
        <p:spPr/>
        <p:txBody>
          <a:bodyPr/>
          <a:lstStyle/>
          <a:p>
            <a:r>
              <a:rPr lang="en-AU"/>
              <a:t>[Insert Identifier] | [Insert Report Title]</a:t>
            </a:r>
            <a:endParaRPr lang="en-AU" dirty="0"/>
          </a:p>
        </p:txBody>
      </p:sp>
      <p:sp>
        <p:nvSpPr>
          <p:cNvPr id="3" name="Text Placeholder 2">
            <a:extLst>
              <a:ext uri="{FF2B5EF4-FFF2-40B4-BE49-F238E27FC236}">
                <a16:creationId xmlns:a16="http://schemas.microsoft.com/office/drawing/2014/main" id="{1B3D1B89-6E5C-4184-EEA0-187CA97FD5A0}"/>
              </a:ext>
            </a:extLst>
          </p:cNvPr>
          <p:cNvSpPr>
            <a:spLocks noGrp="1"/>
          </p:cNvSpPr>
          <p:nvPr>
            <p:ph type="body" sz="quarter" idx="4294967295"/>
          </p:nvPr>
        </p:nvSpPr>
        <p:spPr>
          <a:xfrm>
            <a:off x="8966079" y="6437192"/>
            <a:ext cx="2880320" cy="216000"/>
          </a:xfrm>
        </p:spPr>
        <p:txBody>
          <a:bodyPr/>
          <a:lstStyle/>
          <a:p>
            <a:r>
              <a:rPr lang="en-AU" dirty="0"/>
              <a:t>CRICOS</a:t>
            </a:r>
          </a:p>
        </p:txBody>
      </p:sp>
    </p:spTree>
    <p:extLst>
      <p:ext uri="{BB962C8B-B14F-4D97-AF65-F5344CB8AC3E}">
        <p14:creationId xmlns:p14="http://schemas.microsoft.com/office/powerpoint/2010/main" val="275694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2A5482-8C4C-AA66-669B-BC0FDF06183B}"/>
              </a:ext>
            </a:extLst>
          </p:cNvPr>
          <p:cNvSpPr>
            <a:spLocks noGrp="1"/>
          </p:cNvSpPr>
          <p:nvPr>
            <p:ph type="title" idx="4294967295"/>
          </p:nvPr>
        </p:nvSpPr>
        <p:spPr>
          <a:xfrm>
            <a:off x="0" y="-1071563"/>
            <a:ext cx="9694863" cy="630238"/>
          </a:xfrm>
        </p:spPr>
        <p:txBody>
          <a:bodyPr vert="horz" lIns="0" tIns="0" rIns="0" bIns="0" rtlCol="0" anchor="b">
            <a:noAutofit/>
          </a:bodyPr>
          <a:lstStyle/>
          <a:p>
            <a:r>
              <a:rPr lang="en-AU" dirty="0"/>
              <a:t>Hidden slide Title goes here</a:t>
            </a:r>
          </a:p>
        </p:txBody>
      </p:sp>
      <p:sp>
        <p:nvSpPr>
          <p:cNvPr id="3" name="Picture Placeholder 2" descr="Cover image 1">
            <a:extLst>
              <a:ext uri="{FF2B5EF4-FFF2-40B4-BE49-F238E27FC236}">
                <a16:creationId xmlns:a16="http://schemas.microsoft.com/office/drawing/2014/main" id="{11FB2470-365F-2D5A-BBF2-6B6BF3FC9A5A}"/>
              </a:ext>
            </a:extLst>
          </p:cNvPr>
          <p:cNvSpPr>
            <a:spLocks noGrp="1"/>
          </p:cNvSpPr>
          <p:nvPr>
            <p:ph type="pic" sz="quarter" idx="11"/>
          </p:nvPr>
        </p:nvSpPr>
        <p:spPr/>
        <p:txBody>
          <a:bodyPr/>
          <a:lstStyle/>
          <a:p>
            <a:endParaRPr lang="en-AU"/>
          </a:p>
        </p:txBody>
      </p:sp>
      <p:sp>
        <p:nvSpPr>
          <p:cNvPr id="2" name="Text Placeholder 1">
            <a:extLst>
              <a:ext uri="{FF2B5EF4-FFF2-40B4-BE49-F238E27FC236}">
                <a16:creationId xmlns:a16="http://schemas.microsoft.com/office/drawing/2014/main" id="{C901EDB6-DDC8-40D7-4918-2CC5B4CD9E07}"/>
              </a:ext>
            </a:extLst>
          </p:cNvPr>
          <p:cNvSpPr>
            <a:spLocks noGrp="1"/>
          </p:cNvSpPr>
          <p:nvPr>
            <p:ph type="body" sz="quarter" idx="10"/>
          </p:nvPr>
        </p:nvSpPr>
        <p:spPr/>
        <p:txBody>
          <a:bodyPr/>
          <a:lstStyle/>
          <a:p>
            <a:endParaRPr lang="en-AU"/>
          </a:p>
        </p:txBody>
      </p:sp>
      <p:sp>
        <p:nvSpPr>
          <p:cNvPr id="4" name="Text Placeholder 3">
            <a:extLst>
              <a:ext uri="{FF2B5EF4-FFF2-40B4-BE49-F238E27FC236}">
                <a16:creationId xmlns:a16="http://schemas.microsoft.com/office/drawing/2014/main" id="{912F9768-FA06-1371-3223-784BFD531598}"/>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200521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84927F-7086-6EAF-981A-2DF5A79996C6}"/>
              </a:ext>
            </a:extLst>
          </p:cNvPr>
          <p:cNvSpPr>
            <a:spLocks noGrp="1"/>
          </p:cNvSpPr>
          <p:nvPr>
            <p:ph type="title" idx="4294967295"/>
          </p:nvPr>
        </p:nvSpPr>
        <p:spPr>
          <a:xfrm>
            <a:off x="0" y="-981075"/>
            <a:ext cx="9694863" cy="539750"/>
          </a:xfrm>
        </p:spPr>
        <p:txBody>
          <a:bodyPr vert="horz" lIns="0" tIns="0" rIns="0" bIns="0" rtlCol="0" anchor="b">
            <a:noAutofit/>
          </a:bodyPr>
          <a:lstStyle/>
          <a:p>
            <a:r>
              <a:rPr lang="en-AU" dirty="0"/>
              <a:t>Hidden slide Title goes here</a:t>
            </a:r>
          </a:p>
        </p:txBody>
      </p:sp>
      <p:sp>
        <p:nvSpPr>
          <p:cNvPr id="3" name="Picture Placeholder 2" descr="Cover image 2">
            <a:extLst>
              <a:ext uri="{FF2B5EF4-FFF2-40B4-BE49-F238E27FC236}">
                <a16:creationId xmlns:a16="http://schemas.microsoft.com/office/drawing/2014/main" id="{FA4371E9-C553-56EC-DAAA-AFB695DEF8E0}"/>
              </a:ext>
            </a:extLst>
          </p:cNvPr>
          <p:cNvSpPr>
            <a:spLocks noGrp="1"/>
          </p:cNvSpPr>
          <p:nvPr>
            <p:ph type="pic" sz="quarter" idx="11"/>
          </p:nvPr>
        </p:nvSpPr>
        <p:spPr/>
        <p:txBody>
          <a:bodyPr/>
          <a:lstStyle/>
          <a:p>
            <a:endParaRPr lang="en-AU"/>
          </a:p>
        </p:txBody>
      </p:sp>
      <p:sp>
        <p:nvSpPr>
          <p:cNvPr id="2" name="Text Placeholder 1">
            <a:extLst>
              <a:ext uri="{FF2B5EF4-FFF2-40B4-BE49-F238E27FC236}">
                <a16:creationId xmlns:a16="http://schemas.microsoft.com/office/drawing/2014/main" id="{FB042EBD-9357-526B-FB77-32703CA0FF58}"/>
              </a:ext>
            </a:extLst>
          </p:cNvPr>
          <p:cNvSpPr>
            <a:spLocks noGrp="1"/>
          </p:cNvSpPr>
          <p:nvPr>
            <p:ph type="body" sz="quarter" idx="10"/>
          </p:nvPr>
        </p:nvSpPr>
        <p:spPr/>
        <p:txBody>
          <a:bodyPr/>
          <a:lstStyle/>
          <a:p>
            <a:endParaRPr lang="en-AU"/>
          </a:p>
        </p:txBody>
      </p:sp>
      <p:sp>
        <p:nvSpPr>
          <p:cNvPr id="4" name="Text Placeholder 3">
            <a:extLst>
              <a:ext uri="{FF2B5EF4-FFF2-40B4-BE49-F238E27FC236}">
                <a16:creationId xmlns:a16="http://schemas.microsoft.com/office/drawing/2014/main" id="{A8CB9E21-3914-9DDE-320F-B1EE23BAAFBB}"/>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41149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377B-8F33-573D-D34A-0186B436B7C2}"/>
              </a:ext>
            </a:extLst>
          </p:cNvPr>
          <p:cNvSpPr>
            <a:spLocks noGrp="1"/>
          </p:cNvSpPr>
          <p:nvPr>
            <p:ph type="title" idx="4294967295"/>
          </p:nvPr>
        </p:nvSpPr>
        <p:spPr>
          <a:xfrm>
            <a:off x="0" y="-1027113"/>
            <a:ext cx="9694863" cy="585788"/>
          </a:xfrm>
        </p:spPr>
        <p:txBody>
          <a:bodyPr vert="horz" lIns="0" tIns="0" rIns="0" bIns="0" rtlCol="0" anchor="b">
            <a:noAutofit/>
          </a:bodyPr>
          <a:lstStyle/>
          <a:p>
            <a:r>
              <a:rPr lang="en-AU" dirty="0"/>
              <a:t>Hidden slide Title goes here</a:t>
            </a:r>
          </a:p>
        </p:txBody>
      </p:sp>
      <p:sp>
        <p:nvSpPr>
          <p:cNvPr id="6" name="Picture Placeholder 5" descr="Cover image 4">
            <a:extLst>
              <a:ext uri="{FF2B5EF4-FFF2-40B4-BE49-F238E27FC236}">
                <a16:creationId xmlns:a16="http://schemas.microsoft.com/office/drawing/2014/main" id="{94A0E2F5-1DA2-0354-EB5C-625638AEB6A3}"/>
              </a:ext>
            </a:extLst>
          </p:cNvPr>
          <p:cNvSpPr>
            <a:spLocks noGrp="1"/>
          </p:cNvSpPr>
          <p:nvPr>
            <p:ph type="pic" sz="quarter" idx="11"/>
          </p:nvPr>
        </p:nvSpPr>
        <p:spPr/>
        <p:txBody>
          <a:bodyPr/>
          <a:lstStyle/>
          <a:p>
            <a:endParaRPr lang="en-AU"/>
          </a:p>
        </p:txBody>
      </p:sp>
      <p:sp>
        <p:nvSpPr>
          <p:cNvPr id="5" name="Text Placeholder 4">
            <a:extLst>
              <a:ext uri="{FF2B5EF4-FFF2-40B4-BE49-F238E27FC236}">
                <a16:creationId xmlns:a16="http://schemas.microsoft.com/office/drawing/2014/main" id="{834E8B73-A03E-D9F1-AF5E-9277EB790AE5}"/>
              </a:ext>
            </a:extLst>
          </p:cNvPr>
          <p:cNvSpPr>
            <a:spLocks noGrp="1"/>
          </p:cNvSpPr>
          <p:nvPr>
            <p:ph type="body" sz="quarter" idx="10"/>
          </p:nvPr>
        </p:nvSpPr>
        <p:spPr/>
        <p:txBody>
          <a:bodyPr/>
          <a:lstStyle/>
          <a:p>
            <a:endParaRPr lang="en-AU"/>
          </a:p>
        </p:txBody>
      </p:sp>
      <p:sp>
        <p:nvSpPr>
          <p:cNvPr id="7" name="Text Placeholder 6">
            <a:extLst>
              <a:ext uri="{FF2B5EF4-FFF2-40B4-BE49-F238E27FC236}">
                <a16:creationId xmlns:a16="http://schemas.microsoft.com/office/drawing/2014/main" id="{2CE81FBB-5839-D0F5-8623-F1B9F33FDA28}"/>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3251713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83786-CBBE-D158-71A3-63A56B206700}"/>
              </a:ext>
            </a:extLst>
          </p:cNvPr>
          <p:cNvSpPr>
            <a:spLocks noGrp="1"/>
          </p:cNvSpPr>
          <p:nvPr>
            <p:ph type="title" idx="4294967295"/>
          </p:nvPr>
        </p:nvSpPr>
        <p:spPr>
          <a:xfrm>
            <a:off x="0" y="-981075"/>
            <a:ext cx="9694863" cy="539750"/>
          </a:xfrm>
        </p:spPr>
        <p:txBody>
          <a:bodyPr vert="horz" lIns="0" tIns="0" rIns="0" bIns="0" rtlCol="0" anchor="b">
            <a:noAutofit/>
          </a:bodyPr>
          <a:lstStyle/>
          <a:p>
            <a:r>
              <a:rPr lang="en-AU" dirty="0"/>
              <a:t>Hidden slide Title goes here</a:t>
            </a:r>
          </a:p>
        </p:txBody>
      </p:sp>
      <p:sp>
        <p:nvSpPr>
          <p:cNvPr id="6" name="Picture Placeholder 5" descr="Cover image 5">
            <a:extLst>
              <a:ext uri="{FF2B5EF4-FFF2-40B4-BE49-F238E27FC236}">
                <a16:creationId xmlns:a16="http://schemas.microsoft.com/office/drawing/2014/main" id="{A30357C3-1EA5-19F3-E8D1-3DE1377DB3A0}"/>
              </a:ext>
            </a:extLst>
          </p:cNvPr>
          <p:cNvSpPr>
            <a:spLocks noGrp="1"/>
          </p:cNvSpPr>
          <p:nvPr>
            <p:ph type="pic" sz="quarter" idx="11"/>
          </p:nvPr>
        </p:nvSpPr>
        <p:spPr/>
        <p:txBody>
          <a:bodyPr/>
          <a:lstStyle/>
          <a:p>
            <a:endParaRPr lang="en-AU"/>
          </a:p>
        </p:txBody>
      </p:sp>
      <p:sp>
        <p:nvSpPr>
          <p:cNvPr id="5" name="Text Placeholder 4">
            <a:extLst>
              <a:ext uri="{FF2B5EF4-FFF2-40B4-BE49-F238E27FC236}">
                <a16:creationId xmlns:a16="http://schemas.microsoft.com/office/drawing/2014/main" id="{8BB09C57-EC65-B270-94F1-75CE66DE7A40}"/>
              </a:ext>
            </a:extLst>
          </p:cNvPr>
          <p:cNvSpPr>
            <a:spLocks noGrp="1"/>
          </p:cNvSpPr>
          <p:nvPr>
            <p:ph type="body" sz="quarter" idx="10"/>
          </p:nvPr>
        </p:nvSpPr>
        <p:spPr/>
        <p:txBody>
          <a:bodyPr/>
          <a:lstStyle/>
          <a:p>
            <a:endParaRPr lang="en-AU"/>
          </a:p>
        </p:txBody>
      </p:sp>
      <p:sp>
        <p:nvSpPr>
          <p:cNvPr id="7" name="Text Placeholder 6">
            <a:extLst>
              <a:ext uri="{FF2B5EF4-FFF2-40B4-BE49-F238E27FC236}">
                <a16:creationId xmlns:a16="http://schemas.microsoft.com/office/drawing/2014/main" id="{F28AB228-CC06-9AB2-1C62-34A324AD912C}"/>
              </a:ext>
            </a:extLst>
          </p:cNvPr>
          <p:cNvSpPr>
            <a:spLocks noGrp="1"/>
          </p:cNvSpPr>
          <p:nvPr>
            <p:ph type="body" sz="quarter" idx="13"/>
          </p:nvPr>
        </p:nvSpPr>
        <p:spPr/>
        <p:txBody>
          <a:bodyPr/>
          <a:lstStyle/>
          <a:p>
            <a:endParaRPr lang="en-AU"/>
          </a:p>
        </p:txBody>
      </p:sp>
    </p:spTree>
    <p:extLst>
      <p:ext uri="{BB962C8B-B14F-4D97-AF65-F5344CB8AC3E}">
        <p14:creationId xmlns:p14="http://schemas.microsoft.com/office/powerpoint/2010/main" val="1374251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C65C-350E-24CC-45D4-8783E681D2EF}"/>
              </a:ext>
            </a:extLst>
          </p:cNvPr>
          <p:cNvSpPr>
            <a:spLocks noGrp="1"/>
          </p:cNvSpPr>
          <p:nvPr>
            <p:ph type="title"/>
          </p:nvPr>
        </p:nvSpPr>
        <p:spPr/>
        <p:txBody>
          <a:bodyPr/>
          <a:lstStyle/>
          <a:p>
            <a:r>
              <a:rPr lang="en-AU" dirty="0"/>
              <a:t>Title goes here</a:t>
            </a:r>
          </a:p>
        </p:txBody>
      </p:sp>
    </p:spTree>
    <p:extLst>
      <p:ext uri="{BB962C8B-B14F-4D97-AF65-F5344CB8AC3E}">
        <p14:creationId xmlns:p14="http://schemas.microsoft.com/office/powerpoint/2010/main" val="1949842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4D5754-EC4C-6050-1260-56B6BD722C48}"/>
              </a:ext>
            </a:extLst>
          </p:cNvPr>
          <p:cNvSpPr>
            <a:spLocks noGrp="1"/>
          </p:cNvSpPr>
          <p:nvPr>
            <p:ph type="title" idx="4294967295"/>
          </p:nvPr>
        </p:nvSpPr>
        <p:spPr/>
        <p:txBody>
          <a:bodyPr/>
          <a:lstStyle/>
          <a:p>
            <a:pPr>
              <a:lnSpc>
                <a:spcPts val="2400"/>
              </a:lnSpc>
            </a:pPr>
            <a:r>
              <a:rPr lang="en-AU" sz="2400" dirty="0"/>
              <a:t>Copyright compliance</a:t>
            </a:r>
          </a:p>
        </p:txBody>
      </p:sp>
      <p:sp>
        <p:nvSpPr>
          <p:cNvPr id="54" name="Content Placeholder 2"/>
          <p:cNvSpPr txBox="1">
            <a:spLocks/>
          </p:cNvSpPr>
          <p:nvPr/>
        </p:nvSpPr>
        <p:spPr>
          <a:xfrm>
            <a:off x="345600" y="1403775"/>
            <a:ext cx="8101298" cy="2520280"/>
          </a:xfrm>
          <a:prstGeom prst="rect">
            <a:avLst/>
          </a:prstGeom>
        </p:spPr>
        <p:txBody>
          <a:bodyPr lIns="0" tIns="0" rIns="0" bIns="0"/>
          <a:lstStyle>
            <a:lvl1pPr marL="0" indent="0" algn="l" defTabSz="914400" rtl="0" eaLnBrk="1" latinLnBrk="0" hangingPunct="1">
              <a:spcBef>
                <a:spcPts val="0"/>
              </a:spcBef>
              <a:buFont typeface="Arial" pitchFamily="34" charset="0"/>
              <a:buNone/>
              <a:defRPr sz="1600" b="1" kern="1200">
                <a:solidFill>
                  <a:schemeClr val="tx2"/>
                </a:solidFill>
                <a:latin typeface="+mn-lt"/>
                <a:ea typeface="+mn-ea"/>
                <a:cs typeface="Arial" pitchFamily="34" charset="0"/>
              </a:defRPr>
            </a:lvl1pPr>
            <a:lvl2pPr marL="0" indent="0" algn="l" defTabSz="914400" rtl="0" eaLnBrk="1" latinLnBrk="0" hangingPunct="1">
              <a:spcBef>
                <a:spcPts val="0"/>
              </a:spcBef>
              <a:buFont typeface="Arial" pitchFamily="34" charset="0"/>
              <a:buNone/>
              <a:defRPr sz="1600" kern="1200">
                <a:solidFill>
                  <a:schemeClr val="tx1"/>
                </a:solidFill>
                <a:latin typeface="+mn-lt"/>
                <a:ea typeface="+mn-ea"/>
                <a:cs typeface="Arial" pitchFamily="34" charset="0"/>
              </a:defRPr>
            </a:lvl2pPr>
            <a:lvl3pPr marL="107950" indent="-10795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3pPr>
            <a:lvl4pPr marL="324000" indent="-108000" algn="l" defTabSz="914400" rtl="0" eaLnBrk="1" latinLnBrk="0" hangingPunct="1">
              <a:spcBef>
                <a:spcPts val="0"/>
              </a:spcBef>
              <a:buClr>
                <a:schemeClr val="tx1"/>
              </a:buClr>
              <a:buFont typeface="Arial" pitchFamily="34" charset="0"/>
              <a:buChar char="•"/>
              <a:defRPr sz="1600" kern="1200">
                <a:solidFill>
                  <a:schemeClr val="tx1"/>
                </a:solidFill>
                <a:latin typeface="+mn-lt"/>
                <a:ea typeface="+mn-ea"/>
                <a:cs typeface="Arial" pitchFamily="34" charset="0"/>
              </a:defRPr>
            </a:lvl4pPr>
            <a:lvl5pPr marL="324000" indent="-108000" algn="l" defTabSz="914400" rtl="0" eaLnBrk="1" latinLnBrk="0" hangingPunct="1">
              <a:spcBef>
                <a:spcPts val="0"/>
              </a:spcBef>
              <a:buClr>
                <a:schemeClr val="tx2"/>
              </a:buClr>
              <a:buFont typeface="Arial" pitchFamily="34" charset="0"/>
              <a:buChar char="•"/>
              <a:defRPr sz="1600" kern="1200" baseline="0">
                <a:solidFill>
                  <a:schemeClr val="tx1"/>
                </a:solidFill>
                <a:latin typeface="+mn-lt"/>
                <a:ea typeface="+mn-ea"/>
                <a:cs typeface="Arial" pitchFamily="34" charset="0"/>
              </a:defRPr>
            </a:lvl5pPr>
            <a:lvl6pPr marL="432000" indent="-108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6pPr>
            <a:lvl7pPr marL="648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7pPr>
            <a:lvl8pPr marL="756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8pPr>
            <a:lvl9pPr marL="864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9pPr>
          </a:lstStyle>
          <a:p>
            <a:pPr lvl="1">
              <a:lnSpc>
                <a:spcPts val="2400"/>
              </a:lnSpc>
            </a:pPr>
            <a:r>
              <a:rPr lang="en-AU" sz="1800" dirty="0">
                <a:solidFill>
                  <a:schemeClr val="tx2"/>
                </a:solidFill>
              </a:rPr>
              <a:t>If you wish to make copyright material available to students, please ensure you have read and are compliant with the University's </a:t>
            </a:r>
            <a:r>
              <a:rPr lang="en-AU" sz="1800" dirty="0">
                <a:solidFill>
                  <a:schemeClr val="tx2"/>
                </a:solidFill>
                <a:hlinkClick r:id="rId2"/>
              </a:rPr>
              <a:t>copyright obligations</a:t>
            </a:r>
            <a:r>
              <a:rPr lang="en-AU" sz="1800" dirty="0">
                <a:solidFill>
                  <a:schemeClr val="tx2"/>
                </a:solidFill>
              </a:rPr>
              <a:t>.</a:t>
            </a:r>
          </a:p>
          <a:p>
            <a:pPr lvl="1">
              <a:lnSpc>
                <a:spcPts val="2400"/>
              </a:lnSpc>
            </a:pPr>
            <a:r>
              <a:rPr lang="en-AU" sz="1800" dirty="0">
                <a:solidFill>
                  <a:schemeClr val="tx2"/>
                </a:solidFill>
              </a:rPr>
              <a:t> </a:t>
            </a:r>
          </a:p>
          <a:p>
            <a:pPr lvl="1">
              <a:lnSpc>
                <a:spcPts val="2400"/>
              </a:lnSpc>
            </a:pPr>
            <a:r>
              <a:rPr lang="en-AU" sz="1800" dirty="0">
                <a:solidFill>
                  <a:schemeClr val="tx2"/>
                </a:solidFill>
              </a:rPr>
              <a:t>For more information on copyright and rights to use images, please visit the </a:t>
            </a:r>
            <a:r>
              <a:rPr lang="en-AU" sz="1800" dirty="0">
                <a:solidFill>
                  <a:schemeClr val="tx2"/>
                </a:solidFill>
                <a:hlinkClick r:id="rId2"/>
              </a:rPr>
              <a:t>Copyright Office</a:t>
            </a:r>
            <a:r>
              <a:rPr lang="en-AU" sz="1800" dirty="0">
                <a:solidFill>
                  <a:schemeClr val="tx2"/>
                </a:solidFill>
              </a:rPr>
              <a:t>.</a:t>
            </a:r>
          </a:p>
          <a:p>
            <a:pPr lvl="1">
              <a:lnSpc>
                <a:spcPts val="2400"/>
              </a:lnSpc>
            </a:pPr>
            <a:endParaRPr lang="en-AU" sz="1800" dirty="0">
              <a:solidFill>
                <a:schemeClr val="tx2"/>
              </a:solidFill>
            </a:endParaRPr>
          </a:p>
          <a:p>
            <a:pPr lvl="1">
              <a:lnSpc>
                <a:spcPts val="2400"/>
              </a:lnSpc>
            </a:pPr>
            <a:r>
              <a:rPr lang="en-AU" sz="1800" dirty="0">
                <a:solidFill>
                  <a:schemeClr val="tx2"/>
                </a:solidFill>
              </a:rPr>
              <a:t>Note: You should include a general copyright statement </a:t>
            </a:r>
            <a:br>
              <a:rPr lang="en-AU" sz="1800" dirty="0">
                <a:solidFill>
                  <a:schemeClr val="tx2"/>
                </a:solidFill>
              </a:rPr>
            </a:br>
            <a:r>
              <a:rPr lang="en-AU" sz="1800" dirty="0">
                <a:solidFill>
                  <a:schemeClr val="tx2"/>
                </a:solidFill>
              </a:rPr>
              <a:t>(© University of Melbourne 2023) on your final slide.</a:t>
            </a:r>
          </a:p>
        </p:txBody>
      </p:sp>
    </p:spTree>
    <p:extLst>
      <p:ext uri="{BB962C8B-B14F-4D97-AF65-F5344CB8AC3E}">
        <p14:creationId xmlns:p14="http://schemas.microsoft.com/office/powerpoint/2010/main" val="18734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9D8-8E46-6E9E-01AF-65F8717CCBC2}"/>
              </a:ext>
            </a:extLst>
          </p:cNvPr>
          <p:cNvSpPr>
            <a:spLocks noGrp="1"/>
          </p:cNvSpPr>
          <p:nvPr>
            <p:ph type="title"/>
          </p:nvPr>
        </p:nvSpPr>
        <p:spPr/>
        <p:txBody>
          <a:bodyPr/>
          <a:lstStyle/>
          <a:p>
            <a:r>
              <a:rPr lang="en-AU" dirty="0"/>
              <a:t>Title goes here</a:t>
            </a:r>
          </a:p>
        </p:txBody>
      </p:sp>
      <p:sp>
        <p:nvSpPr>
          <p:cNvPr id="3" name="Content Placeholder 2">
            <a:extLst>
              <a:ext uri="{FF2B5EF4-FFF2-40B4-BE49-F238E27FC236}">
                <a16:creationId xmlns:a16="http://schemas.microsoft.com/office/drawing/2014/main" id="{4303A67E-6EFA-DB93-30F6-8692F71BC30B}"/>
              </a:ext>
            </a:extLst>
          </p:cNvPr>
          <p:cNvSpPr>
            <a:spLocks noGrp="1"/>
          </p:cNvSpPr>
          <p:nvPr>
            <p:ph sz="quarter" idx="14"/>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5" name="Footer Placeholder 4">
            <a:extLst>
              <a:ext uri="{FF2B5EF4-FFF2-40B4-BE49-F238E27FC236}">
                <a16:creationId xmlns:a16="http://schemas.microsoft.com/office/drawing/2014/main" id="{6531B94B-C53F-3375-1398-28DCD8B950EF}"/>
              </a:ext>
            </a:extLst>
          </p:cNvPr>
          <p:cNvSpPr>
            <a:spLocks noGrp="1"/>
          </p:cNvSpPr>
          <p:nvPr>
            <p:ph type="ftr" sz="quarter" idx="13"/>
          </p:nvPr>
        </p:nvSpPr>
        <p:spPr/>
        <p:txBody>
          <a:bodyPr/>
          <a:lstStyle/>
          <a:p>
            <a:r>
              <a:rPr lang="en-AU"/>
              <a:t>[Insert Identifier] | [Insert Report Title]</a:t>
            </a:r>
            <a:endParaRPr lang="en-AU" b="0" dirty="0"/>
          </a:p>
        </p:txBody>
      </p:sp>
      <p:sp>
        <p:nvSpPr>
          <p:cNvPr id="4" name="Slide Number Placeholder 3">
            <a:extLst>
              <a:ext uri="{FF2B5EF4-FFF2-40B4-BE49-F238E27FC236}">
                <a16:creationId xmlns:a16="http://schemas.microsoft.com/office/drawing/2014/main" id="{79393B61-6F36-31A6-41B4-4D790F9F0050}"/>
              </a:ext>
            </a:extLst>
          </p:cNvPr>
          <p:cNvSpPr>
            <a:spLocks noGrp="1"/>
          </p:cNvSpPr>
          <p:nvPr>
            <p:ph type="sldNum" sz="quarter" idx="15"/>
          </p:nvPr>
        </p:nvSpPr>
        <p:spPr/>
        <p:txBody>
          <a:bodyPr/>
          <a:lstStyle/>
          <a:p>
            <a:r>
              <a:rPr lang="en-AU" dirty="0"/>
              <a:t>Page [</a:t>
            </a:r>
            <a:fld id="{29D5CE74-914C-4689-99FC-1AEF49CE2B47}" type="slidenum">
              <a:rPr smtClean="0"/>
              <a:pPr/>
              <a:t>20</a:t>
            </a:fld>
            <a:r>
              <a:rPr dirty="0"/>
              <a:t>]</a:t>
            </a:r>
            <a:endParaRPr lang="en-AU" dirty="0"/>
          </a:p>
        </p:txBody>
      </p:sp>
    </p:spTree>
    <p:extLst>
      <p:ext uri="{BB962C8B-B14F-4D97-AF65-F5344CB8AC3E}">
        <p14:creationId xmlns:p14="http://schemas.microsoft.com/office/powerpoint/2010/main" val="2047649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281A6C-AEBD-427C-5E14-A2FF07585854}"/>
              </a:ext>
            </a:extLst>
          </p:cNvPr>
          <p:cNvSpPr>
            <a:spLocks noGrp="1"/>
          </p:cNvSpPr>
          <p:nvPr>
            <p:ph type="title"/>
          </p:nvPr>
        </p:nvSpPr>
        <p:spPr/>
        <p:txBody>
          <a:bodyPr/>
          <a:lstStyle/>
          <a:p>
            <a:r>
              <a:rPr lang="en-AU" dirty="0"/>
              <a:t>Title goes here</a:t>
            </a:r>
          </a:p>
        </p:txBody>
      </p:sp>
      <p:sp>
        <p:nvSpPr>
          <p:cNvPr id="7" name="Content Placeholder 6">
            <a:extLst>
              <a:ext uri="{FF2B5EF4-FFF2-40B4-BE49-F238E27FC236}">
                <a16:creationId xmlns:a16="http://schemas.microsoft.com/office/drawing/2014/main" id="{7E3CFCA5-BF74-320C-79CB-C0A6A2384B5E}"/>
              </a:ext>
            </a:extLst>
          </p:cNvPr>
          <p:cNvSpPr>
            <a:spLocks noGrp="1"/>
          </p:cNvSpPr>
          <p:nvPr>
            <p:ph sz="quarter" idx="14"/>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8" name="Picture Placeholder 7" descr="Presenter Image">
            <a:extLst>
              <a:ext uri="{FF2B5EF4-FFF2-40B4-BE49-F238E27FC236}">
                <a16:creationId xmlns:a16="http://schemas.microsoft.com/office/drawing/2014/main" id="{D26C45F7-C81E-ADEC-407E-ECD76D8544D8}"/>
              </a:ext>
            </a:extLst>
          </p:cNvPr>
          <p:cNvSpPr>
            <a:spLocks noGrp="1"/>
          </p:cNvSpPr>
          <p:nvPr>
            <p:ph type="pic" sz="quarter" idx="16"/>
          </p:nvPr>
        </p:nvSpPr>
        <p:spPr/>
        <p:txBody>
          <a:bodyPr/>
          <a:lstStyle/>
          <a:p>
            <a:endParaRPr lang="en-AU"/>
          </a:p>
        </p:txBody>
      </p:sp>
      <p:sp>
        <p:nvSpPr>
          <p:cNvPr id="2" name="Footer Placeholder 1">
            <a:extLst>
              <a:ext uri="{FF2B5EF4-FFF2-40B4-BE49-F238E27FC236}">
                <a16:creationId xmlns:a16="http://schemas.microsoft.com/office/drawing/2014/main" id="{3A3825D1-C605-D814-42D1-9B51CA1BDE7D}"/>
              </a:ext>
            </a:extLst>
          </p:cNvPr>
          <p:cNvSpPr>
            <a:spLocks noGrp="1"/>
          </p:cNvSpPr>
          <p:nvPr>
            <p:ph type="ftr" sz="quarter" idx="13"/>
          </p:nvPr>
        </p:nvSpPr>
        <p:spPr/>
        <p:txBody>
          <a:bodyPr/>
          <a:lstStyle/>
          <a:p>
            <a:r>
              <a:rPr lang="en-AU"/>
              <a:t>[Insert Identifier] | [Insert Report Title]</a:t>
            </a:r>
            <a:endParaRPr lang="en-AU" dirty="0"/>
          </a:p>
        </p:txBody>
      </p:sp>
    </p:spTree>
    <p:extLst>
      <p:ext uri="{BB962C8B-B14F-4D97-AF65-F5344CB8AC3E}">
        <p14:creationId xmlns:p14="http://schemas.microsoft.com/office/powerpoint/2010/main" val="3104097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9D8-8E46-6E9E-01AF-65F8717CCBC2}"/>
              </a:ext>
            </a:extLst>
          </p:cNvPr>
          <p:cNvSpPr>
            <a:spLocks noGrp="1"/>
          </p:cNvSpPr>
          <p:nvPr>
            <p:ph type="title"/>
          </p:nvPr>
        </p:nvSpPr>
        <p:spPr/>
        <p:txBody>
          <a:bodyPr/>
          <a:lstStyle/>
          <a:p>
            <a:r>
              <a:rPr lang="en-AU" dirty="0"/>
              <a:t>Title goes here</a:t>
            </a:r>
          </a:p>
        </p:txBody>
      </p:sp>
      <p:sp>
        <p:nvSpPr>
          <p:cNvPr id="3" name="Content Placeholder 2">
            <a:extLst>
              <a:ext uri="{FF2B5EF4-FFF2-40B4-BE49-F238E27FC236}">
                <a16:creationId xmlns:a16="http://schemas.microsoft.com/office/drawing/2014/main" id="{4303A67E-6EFA-DB93-30F6-8692F71BC30B}"/>
              </a:ext>
            </a:extLst>
          </p:cNvPr>
          <p:cNvSpPr>
            <a:spLocks noGrp="1"/>
          </p:cNvSpPr>
          <p:nvPr>
            <p:ph sz="quarter" idx="14"/>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5" name="Footer Placeholder 4">
            <a:extLst>
              <a:ext uri="{FF2B5EF4-FFF2-40B4-BE49-F238E27FC236}">
                <a16:creationId xmlns:a16="http://schemas.microsoft.com/office/drawing/2014/main" id="{6531B94B-C53F-3375-1398-28DCD8B950EF}"/>
              </a:ext>
            </a:extLst>
          </p:cNvPr>
          <p:cNvSpPr>
            <a:spLocks noGrp="1"/>
          </p:cNvSpPr>
          <p:nvPr>
            <p:ph type="ftr" sz="quarter" idx="13"/>
          </p:nvPr>
        </p:nvSpPr>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79393B61-6F36-31A6-41B4-4D790F9F0050}"/>
              </a:ext>
            </a:extLst>
          </p:cNvPr>
          <p:cNvSpPr>
            <a:spLocks noGrp="1"/>
          </p:cNvSpPr>
          <p:nvPr>
            <p:ph type="sldNum" sz="quarter" idx="15"/>
          </p:nvPr>
        </p:nvSpPr>
        <p:spPr/>
        <p:txBody>
          <a:bodyPr/>
          <a:lstStyle/>
          <a:p>
            <a:r>
              <a:rPr lang="en-AU" dirty="0"/>
              <a:t>Page [</a:t>
            </a:r>
            <a:fld id="{29D5CE74-914C-4689-99FC-1AEF49CE2B47}" type="slidenum">
              <a:rPr smtClean="0"/>
              <a:pPr/>
              <a:t>22</a:t>
            </a:fld>
            <a:r>
              <a:rPr dirty="0"/>
              <a:t>]</a:t>
            </a:r>
            <a:endParaRPr lang="en-AU" dirty="0"/>
          </a:p>
        </p:txBody>
      </p:sp>
    </p:spTree>
    <p:extLst>
      <p:ext uri="{BB962C8B-B14F-4D97-AF65-F5344CB8AC3E}">
        <p14:creationId xmlns:p14="http://schemas.microsoft.com/office/powerpoint/2010/main" val="2037842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9D8-8E46-6E9E-01AF-65F8717CCBC2}"/>
              </a:ext>
            </a:extLst>
          </p:cNvPr>
          <p:cNvSpPr>
            <a:spLocks noGrp="1"/>
          </p:cNvSpPr>
          <p:nvPr>
            <p:ph type="title"/>
          </p:nvPr>
        </p:nvSpPr>
        <p:spPr/>
        <p:txBody>
          <a:bodyPr/>
          <a:lstStyle/>
          <a:p>
            <a:r>
              <a:rPr lang="en-AU" dirty="0"/>
              <a:t>Title goes here</a:t>
            </a:r>
          </a:p>
        </p:txBody>
      </p:sp>
      <p:sp>
        <p:nvSpPr>
          <p:cNvPr id="3" name="Content Placeholder 2">
            <a:extLst>
              <a:ext uri="{FF2B5EF4-FFF2-40B4-BE49-F238E27FC236}">
                <a16:creationId xmlns:a16="http://schemas.microsoft.com/office/drawing/2014/main" id="{4303A67E-6EFA-DB93-30F6-8692F71BC30B}"/>
              </a:ext>
            </a:extLst>
          </p:cNvPr>
          <p:cNvSpPr>
            <a:spLocks noGrp="1"/>
          </p:cNvSpPr>
          <p:nvPr>
            <p:ph sz="quarter" idx="14"/>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5" name="Footer Placeholder 4">
            <a:extLst>
              <a:ext uri="{FF2B5EF4-FFF2-40B4-BE49-F238E27FC236}">
                <a16:creationId xmlns:a16="http://schemas.microsoft.com/office/drawing/2014/main" id="{6531B94B-C53F-3375-1398-28DCD8B950EF}"/>
              </a:ext>
            </a:extLst>
          </p:cNvPr>
          <p:cNvSpPr>
            <a:spLocks noGrp="1"/>
          </p:cNvSpPr>
          <p:nvPr>
            <p:ph type="ftr" sz="quarter" idx="13"/>
          </p:nvPr>
        </p:nvSpPr>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79393B61-6F36-31A6-41B4-4D790F9F0050}"/>
              </a:ext>
            </a:extLst>
          </p:cNvPr>
          <p:cNvSpPr>
            <a:spLocks noGrp="1"/>
          </p:cNvSpPr>
          <p:nvPr>
            <p:ph type="sldNum" sz="quarter" idx="15"/>
          </p:nvPr>
        </p:nvSpPr>
        <p:spPr/>
        <p:txBody>
          <a:bodyPr/>
          <a:lstStyle/>
          <a:p>
            <a:r>
              <a:rPr lang="en-AU" dirty="0"/>
              <a:t>Page [</a:t>
            </a:r>
            <a:fld id="{29D5CE74-914C-4689-99FC-1AEF49CE2B47}" type="slidenum">
              <a:rPr smtClean="0"/>
              <a:pPr/>
              <a:t>23</a:t>
            </a:fld>
            <a:r>
              <a:rPr dirty="0"/>
              <a:t>]</a:t>
            </a:r>
            <a:endParaRPr lang="en-AU" dirty="0"/>
          </a:p>
        </p:txBody>
      </p:sp>
    </p:spTree>
    <p:extLst>
      <p:ext uri="{BB962C8B-B14F-4D97-AF65-F5344CB8AC3E}">
        <p14:creationId xmlns:p14="http://schemas.microsoft.com/office/powerpoint/2010/main" val="2276583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9D8-8E46-6E9E-01AF-65F8717CCBC2}"/>
              </a:ext>
            </a:extLst>
          </p:cNvPr>
          <p:cNvSpPr>
            <a:spLocks noGrp="1"/>
          </p:cNvSpPr>
          <p:nvPr>
            <p:ph type="title"/>
          </p:nvPr>
        </p:nvSpPr>
        <p:spPr/>
        <p:txBody>
          <a:bodyPr/>
          <a:lstStyle/>
          <a:p>
            <a:r>
              <a:rPr lang="en-AU" dirty="0"/>
              <a:t>Title goes here</a:t>
            </a:r>
          </a:p>
        </p:txBody>
      </p:sp>
      <p:sp>
        <p:nvSpPr>
          <p:cNvPr id="3" name="Content Placeholder 2">
            <a:extLst>
              <a:ext uri="{FF2B5EF4-FFF2-40B4-BE49-F238E27FC236}">
                <a16:creationId xmlns:a16="http://schemas.microsoft.com/office/drawing/2014/main" id="{4303A67E-6EFA-DB93-30F6-8692F71BC30B}"/>
              </a:ext>
            </a:extLst>
          </p:cNvPr>
          <p:cNvSpPr>
            <a:spLocks noGrp="1"/>
          </p:cNvSpPr>
          <p:nvPr>
            <p:ph sz="quarter" idx="14"/>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6" name="Content Placeholder 5">
            <a:extLst>
              <a:ext uri="{FF2B5EF4-FFF2-40B4-BE49-F238E27FC236}">
                <a16:creationId xmlns:a16="http://schemas.microsoft.com/office/drawing/2014/main" id="{5464F4CD-91F8-66EF-AC66-A6C17BB763AC}"/>
              </a:ext>
            </a:extLst>
          </p:cNvPr>
          <p:cNvSpPr>
            <a:spLocks noGrp="1"/>
          </p:cNvSpPr>
          <p:nvPr>
            <p:ph sz="quarter" idx="15"/>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5" name="Footer Placeholder 4">
            <a:extLst>
              <a:ext uri="{FF2B5EF4-FFF2-40B4-BE49-F238E27FC236}">
                <a16:creationId xmlns:a16="http://schemas.microsoft.com/office/drawing/2014/main" id="{6531B94B-C53F-3375-1398-28DCD8B950EF}"/>
              </a:ext>
            </a:extLst>
          </p:cNvPr>
          <p:cNvSpPr>
            <a:spLocks noGrp="1"/>
          </p:cNvSpPr>
          <p:nvPr>
            <p:ph type="ftr" sz="quarter" idx="13"/>
          </p:nvPr>
        </p:nvSpPr>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79393B61-6F36-31A6-41B4-4D790F9F0050}"/>
              </a:ext>
            </a:extLst>
          </p:cNvPr>
          <p:cNvSpPr>
            <a:spLocks noGrp="1"/>
          </p:cNvSpPr>
          <p:nvPr>
            <p:ph type="sldNum" sz="quarter" idx="16"/>
          </p:nvPr>
        </p:nvSpPr>
        <p:spPr/>
        <p:txBody>
          <a:bodyPr/>
          <a:lstStyle/>
          <a:p>
            <a:r>
              <a:rPr lang="en-AU" dirty="0"/>
              <a:t>Page [</a:t>
            </a:r>
            <a:fld id="{29D5CE74-914C-4689-99FC-1AEF49CE2B47}" type="slidenum">
              <a:rPr smtClean="0"/>
              <a:pPr/>
              <a:t>24</a:t>
            </a:fld>
            <a:r>
              <a:rPr dirty="0"/>
              <a:t>]</a:t>
            </a:r>
            <a:endParaRPr lang="en-AU" dirty="0"/>
          </a:p>
        </p:txBody>
      </p:sp>
    </p:spTree>
    <p:extLst>
      <p:ext uri="{BB962C8B-B14F-4D97-AF65-F5344CB8AC3E}">
        <p14:creationId xmlns:p14="http://schemas.microsoft.com/office/powerpoint/2010/main" val="2028119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9D8-8E46-6E9E-01AF-65F8717CCBC2}"/>
              </a:ext>
            </a:extLst>
          </p:cNvPr>
          <p:cNvSpPr>
            <a:spLocks noGrp="1"/>
          </p:cNvSpPr>
          <p:nvPr>
            <p:ph type="title"/>
          </p:nvPr>
        </p:nvSpPr>
        <p:spPr/>
        <p:txBody>
          <a:bodyPr/>
          <a:lstStyle/>
          <a:p>
            <a:r>
              <a:rPr lang="en-AU" dirty="0"/>
              <a:t>Title goes here</a:t>
            </a:r>
          </a:p>
        </p:txBody>
      </p:sp>
      <p:sp>
        <p:nvSpPr>
          <p:cNvPr id="3" name="Content Placeholder 2">
            <a:extLst>
              <a:ext uri="{FF2B5EF4-FFF2-40B4-BE49-F238E27FC236}">
                <a16:creationId xmlns:a16="http://schemas.microsoft.com/office/drawing/2014/main" id="{4303A67E-6EFA-DB93-30F6-8692F71BC30B}"/>
              </a:ext>
            </a:extLst>
          </p:cNvPr>
          <p:cNvSpPr>
            <a:spLocks noGrp="1"/>
          </p:cNvSpPr>
          <p:nvPr>
            <p:ph sz="quarter" idx="14"/>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6" name="Content Placeholder 5">
            <a:extLst>
              <a:ext uri="{FF2B5EF4-FFF2-40B4-BE49-F238E27FC236}">
                <a16:creationId xmlns:a16="http://schemas.microsoft.com/office/drawing/2014/main" id="{5464F4CD-91F8-66EF-AC66-A6C17BB763AC}"/>
              </a:ext>
            </a:extLst>
          </p:cNvPr>
          <p:cNvSpPr>
            <a:spLocks noGrp="1"/>
          </p:cNvSpPr>
          <p:nvPr>
            <p:ph sz="quarter" idx="16"/>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5" name="Footer Placeholder 4">
            <a:extLst>
              <a:ext uri="{FF2B5EF4-FFF2-40B4-BE49-F238E27FC236}">
                <a16:creationId xmlns:a16="http://schemas.microsoft.com/office/drawing/2014/main" id="{6531B94B-C53F-3375-1398-28DCD8B950EF}"/>
              </a:ext>
            </a:extLst>
          </p:cNvPr>
          <p:cNvSpPr>
            <a:spLocks noGrp="1"/>
          </p:cNvSpPr>
          <p:nvPr>
            <p:ph type="ftr" sz="quarter" idx="13"/>
          </p:nvPr>
        </p:nvSpPr>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79393B61-6F36-31A6-41B4-4D790F9F0050}"/>
              </a:ext>
            </a:extLst>
          </p:cNvPr>
          <p:cNvSpPr>
            <a:spLocks noGrp="1"/>
          </p:cNvSpPr>
          <p:nvPr>
            <p:ph type="sldNum" sz="quarter" idx="15"/>
          </p:nvPr>
        </p:nvSpPr>
        <p:spPr/>
        <p:txBody>
          <a:bodyPr/>
          <a:lstStyle/>
          <a:p>
            <a:r>
              <a:rPr lang="en-AU" dirty="0"/>
              <a:t>Page [</a:t>
            </a:r>
            <a:fld id="{29D5CE74-914C-4689-99FC-1AEF49CE2B47}" type="slidenum">
              <a:rPr smtClean="0"/>
              <a:pPr/>
              <a:t>25</a:t>
            </a:fld>
            <a:r>
              <a:rPr dirty="0"/>
              <a:t>]</a:t>
            </a:r>
            <a:endParaRPr lang="en-AU" dirty="0"/>
          </a:p>
        </p:txBody>
      </p:sp>
    </p:spTree>
    <p:extLst>
      <p:ext uri="{BB962C8B-B14F-4D97-AF65-F5344CB8AC3E}">
        <p14:creationId xmlns:p14="http://schemas.microsoft.com/office/powerpoint/2010/main" val="1925432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ADA33-EADE-CEB3-5F34-3EB1F4A1CC63}"/>
              </a:ext>
            </a:extLst>
          </p:cNvPr>
          <p:cNvSpPr>
            <a:spLocks noGrp="1"/>
          </p:cNvSpPr>
          <p:nvPr>
            <p:ph type="title"/>
          </p:nvPr>
        </p:nvSpPr>
        <p:spPr/>
        <p:txBody>
          <a:bodyPr/>
          <a:lstStyle/>
          <a:p>
            <a:r>
              <a:rPr lang="en-AU" dirty="0"/>
              <a:t>Title goes here</a:t>
            </a:r>
          </a:p>
        </p:txBody>
      </p:sp>
      <p:sp>
        <p:nvSpPr>
          <p:cNvPr id="4" name="Content Placeholder 3">
            <a:extLst>
              <a:ext uri="{FF2B5EF4-FFF2-40B4-BE49-F238E27FC236}">
                <a16:creationId xmlns:a16="http://schemas.microsoft.com/office/drawing/2014/main" id="{E1C86C17-D743-691B-5601-F4C34D355EF7}"/>
              </a:ext>
            </a:extLst>
          </p:cNvPr>
          <p:cNvSpPr>
            <a:spLocks noGrp="1"/>
          </p:cNvSpPr>
          <p:nvPr>
            <p:ph sz="quarter" idx="14"/>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5" name="Content Placeholder 4">
            <a:extLst>
              <a:ext uri="{FF2B5EF4-FFF2-40B4-BE49-F238E27FC236}">
                <a16:creationId xmlns:a16="http://schemas.microsoft.com/office/drawing/2014/main" id="{DFAFBBAA-48D9-D93E-631C-82334AF72F47}"/>
              </a:ext>
            </a:extLst>
          </p:cNvPr>
          <p:cNvSpPr>
            <a:spLocks noGrp="1"/>
          </p:cNvSpPr>
          <p:nvPr>
            <p:ph sz="quarter" idx="15"/>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6" name="Content Placeholder 5">
            <a:extLst>
              <a:ext uri="{FF2B5EF4-FFF2-40B4-BE49-F238E27FC236}">
                <a16:creationId xmlns:a16="http://schemas.microsoft.com/office/drawing/2014/main" id="{840B1798-F408-17A0-6367-47E7FFDF8F71}"/>
              </a:ext>
            </a:extLst>
          </p:cNvPr>
          <p:cNvSpPr>
            <a:spLocks noGrp="1"/>
          </p:cNvSpPr>
          <p:nvPr>
            <p:ph sz="quarter" idx="16"/>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2" name="Footer Placeholder 1">
            <a:extLst>
              <a:ext uri="{FF2B5EF4-FFF2-40B4-BE49-F238E27FC236}">
                <a16:creationId xmlns:a16="http://schemas.microsoft.com/office/drawing/2014/main" id="{206886E7-D5F8-31C3-8477-D0D14D93B549}"/>
              </a:ext>
            </a:extLst>
          </p:cNvPr>
          <p:cNvSpPr>
            <a:spLocks noGrp="1"/>
          </p:cNvSpPr>
          <p:nvPr>
            <p:ph type="ftr" sz="quarter" idx="13"/>
          </p:nvPr>
        </p:nvSpPr>
        <p:spPr/>
        <p:txBody>
          <a:bodyPr/>
          <a:lstStyle/>
          <a:p>
            <a:r>
              <a:rPr lang="en-AU"/>
              <a:t>[Insert Identifier] | [Insert Report Title]</a:t>
            </a:r>
            <a:endParaRPr lang="en-AU" dirty="0"/>
          </a:p>
        </p:txBody>
      </p:sp>
      <p:sp>
        <p:nvSpPr>
          <p:cNvPr id="7" name="Slide Number Placeholder 6">
            <a:extLst>
              <a:ext uri="{FF2B5EF4-FFF2-40B4-BE49-F238E27FC236}">
                <a16:creationId xmlns:a16="http://schemas.microsoft.com/office/drawing/2014/main" id="{4FD5BB6B-E342-28F5-D589-2E28AA7F384A}"/>
              </a:ext>
            </a:extLst>
          </p:cNvPr>
          <p:cNvSpPr>
            <a:spLocks noGrp="1"/>
          </p:cNvSpPr>
          <p:nvPr>
            <p:ph type="sldNum" sz="quarter" idx="17"/>
          </p:nvPr>
        </p:nvSpPr>
        <p:spPr/>
        <p:txBody>
          <a:bodyPr/>
          <a:lstStyle/>
          <a:p>
            <a:r>
              <a:rPr lang="en-AU"/>
              <a:t>Page [</a:t>
            </a:r>
            <a:fld id="{29D5CE74-914C-4689-99FC-1AEF49CE2B47}" type="slidenum">
              <a:rPr smtClean="0"/>
              <a:pPr/>
              <a:t>26</a:t>
            </a:fld>
            <a:r>
              <a:t>]</a:t>
            </a:r>
            <a:endParaRPr lang="en-AU" dirty="0"/>
          </a:p>
        </p:txBody>
      </p:sp>
    </p:spTree>
    <p:extLst>
      <p:ext uri="{BB962C8B-B14F-4D97-AF65-F5344CB8AC3E}">
        <p14:creationId xmlns:p14="http://schemas.microsoft.com/office/powerpoint/2010/main" val="128111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CADA33-EADE-CEB3-5F34-3EB1F4A1CC63}"/>
              </a:ext>
            </a:extLst>
          </p:cNvPr>
          <p:cNvSpPr>
            <a:spLocks noGrp="1"/>
          </p:cNvSpPr>
          <p:nvPr>
            <p:ph type="title"/>
          </p:nvPr>
        </p:nvSpPr>
        <p:spPr/>
        <p:txBody>
          <a:bodyPr/>
          <a:lstStyle/>
          <a:p>
            <a:r>
              <a:rPr lang="en-AU" dirty="0"/>
              <a:t>Title goes here</a:t>
            </a:r>
          </a:p>
        </p:txBody>
      </p:sp>
      <p:sp>
        <p:nvSpPr>
          <p:cNvPr id="4" name="Content Placeholder 3">
            <a:extLst>
              <a:ext uri="{FF2B5EF4-FFF2-40B4-BE49-F238E27FC236}">
                <a16:creationId xmlns:a16="http://schemas.microsoft.com/office/drawing/2014/main" id="{E1C86C17-D743-691B-5601-F4C34D355EF7}"/>
              </a:ext>
            </a:extLst>
          </p:cNvPr>
          <p:cNvSpPr>
            <a:spLocks noGrp="1"/>
          </p:cNvSpPr>
          <p:nvPr>
            <p:ph sz="quarter" idx="14"/>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5" name="Content Placeholder 4">
            <a:extLst>
              <a:ext uri="{FF2B5EF4-FFF2-40B4-BE49-F238E27FC236}">
                <a16:creationId xmlns:a16="http://schemas.microsoft.com/office/drawing/2014/main" id="{DFAFBBAA-48D9-D93E-631C-82334AF72F47}"/>
              </a:ext>
            </a:extLst>
          </p:cNvPr>
          <p:cNvSpPr>
            <a:spLocks noGrp="1"/>
          </p:cNvSpPr>
          <p:nvPr>
            <p:ph sz="quarter" idx="16"/>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6" name="Content Placeholder 5">
            <a:extLst>
              <a:ext uri="{FF2B5EF4-FFF2-40B4-BE49-F238E27FC236}">
                <a16:creationId xmlns:a16="http://schemas.microsoft.com/office/drawing/2014/main" id="{840B1798-F408-17A0-6367-47E7FFDF8F71}"/>
              </a:ext>
            </a:extLst>
          </p:cNvPr>
          <p:cNvSpPr>
            <a:spLocks noGrp="1"/>
          </p:cNvSpPr>
          <p:nvPr>
            <p:ph sz="quarter" idx="17"/>
          </p:nvPr>
        </p:nvSpPr>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p:txBody>
      </p:sp>
      <p:sp>
        <p:nvSpPr>
          <p:cNvPr id="2" name="Footer Placeholder 1">
            <a:extLst>
              <a:ext uri="{FF2B5EF4-FFF2-40B4-BE49-F238E27FC236}">
                <a16:creationId xmlns:a16="http://schemas.microsoft.com/office/drawing/2014/main" id="{206886E7-D5F8-31C3-8477-D0D14D93B549}"/>
              </a:ext>
            </a:extLst>
          </p:cNvPr>
          <p:cNvSpPr>
            <a:spLocks noGrp="1"/>
          </p:cNvSpPr>
          <p:nvPr>
            <p:ph type="ftr" sz="quarter" idx="13"/>
          </p:nvPr>
        </p:nvSpPr>
        <p:spPr/>
        <p:txBody>
          <a:bodyPr/>
          <a:lstStyle/>
          <a:p>
            <a:r>
              <a:rPr lang="en-AU"/>
              <a:t>[Insert Identifier] | [Insert Report Title]</a:t>
            </a:r>
            <a:endParaRPr lang="en-AU" dirty="0"/>
          </a:p>
        </p:txBody>
      </p:sp>
      <p:sp>
        <p:nvSpPr>
          <p:cNvPr id="7" name="Slide Number Placeholder 6">
            <a:extLst>
              <a:ext uri="{FF2B5EF4-FFF2-40B4-BE49-F238E27FC236}">
                <a16:creationId xmlns:a16="http://schemas.microsoft.com/office/drawing/2014/main" id="{4FD5BB6B-E342-28F5-D589-2E28AA7F384A}"/>
              </a:ext>
            </a:extLst>
          </p:cNvPr>
          <p:cNvSpPr>
            <a:spLocks noGrp="1"/>
          </p:cNvSpPr>
          <p:nvPr>
            <p:ph type="sldNum" sz="quarter" idx="15"/>
          </p:nvPr>
        </p:nvSpPr>
        <p:spPr/>
        <p:txBody>
          <a:bodyPr/>
          <a:lstStyle/>
          <a:p>
            <a:r>
              <a:rPr lang="en-AU"/>
              <a:t>Page [</a:t>
            </a:r>
            <a:fld id="{29D5CE74-914C-4689-99FC-1AEF49CE2B47}" type="slidenum">
              <a:rPr smtClean="0"/>
              <a:pPr/>
              <a:t>27</a:t>
            </a:fld>
            <a:r>
              <a:t>]</a:t>
            </a:r>
            <a:endParaRPr lang="en-AU" dirty="0"/>
          </a:p>
        </p:txBody>
      </p:sp>
    </p:spTree>
    <p:extLst>
      <p:ext uri="{BB962C8B-B14F-4D97-AF65-F5344CB8AC3E}">
        <p14:creationId xmlns:p14="http://schemas.microsoft.com/office/powerpoint/2010/main" val="4265723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F8208D-AD5E-D132-E949-4045EC23172A}"/>
              </a:ext>
            </a:extLst>
          </p:cNvPr>
          <p:cNvSpPr>
            <a:spLocks noGrp="1"/>
          </p:cNvSpPr>
          <p:nvPr>
            <p:ph type="title"/>
          </p:nvPr>
        </p:nvSpPr>
        <p:spPr>
          <a:xfrm>
            <a:off x="345600" y="342000"/>
            <a:ext cx="9695205" cy="531544"/>
          </a:xfrm>
        </p:spPr>
        <p:txBody>
          <a:bodyPr/>
          <a:lstStyle/>
          <a:p>
            <a:r>
              <a:rPr lang="en-AU" dirty="0"/>
              <a:t>Title goes here</a:t>
            </a:r>
          </a:p>
        </p:txBody>
      </p:sp>
      <p:sp>
        <p:nvSpPr>
          <p:cNvPr id="3" name="Content Placeholder 2">
            <a:extLst>
              <a:ext uri="{FF2B5EF4-FFF2-40B4-BE49-F238E27FC236}">
                <a16:creationId xmlns:a16="http://schemas.microsoft.com/office/drawing/2014/main" id="{2BB9AE24-B0AC-9C1D-7C45-73A2AADB7B81}"/>
              </a:ext>
            </a:extLst>
          </p:cNvPr>
          <p:cNvSpPr>
            <a:spLocks noGrp="1"/>
          </p:cNvSpPr>
          <p:nvPr>
            <p:ph sz="quarter" idx="14"/>
          </p:nvPr>
        </p:nvSpPr>
        <p:spPr>
          <a:xfrm>
            <a:off x="345601" y="1870255"/>
            <a:ext cx="5626800" cy="4273200"/>
          </a:xfrm>
        </p:spPr>
        <p:txBody>
          <a:bodyPr/>
          <a:lstStyle/>
          <a:p>
            <a:r>
              <a:rPr lang="en-AU" dirty="0"/>
              <a:t>Level 1 – Heading here</a:t>
            </a:r>
          </a:p>
          <a:p>
            <a:pPr lvl="1"/>
            <a:r>
              <a:rPr lang="en-AU" dirty="0"/>
              <a:t>Level 2 – Body text here</a:t>
            </a:r>
          </a:p>
          <a:p>
            <a:pPr lvl="2"/>
            <a:r>
              <a:rPr lang="en-AU" dirty="0"/>
              <a:t>Level 3 – Bullet 1 here</a:t>
            </a:r>
          </a:p>
          <a:p>
            <a:pPr lvl="3"/>
            <a:r>
              <a:rPr lang="en-AU" dirty="0"/>
              <a:t>Level 4 – Bullet 2 here</a:t>
            </a:r>
          </a:p>
          <a:p>
            <a:pPr lvl="4"/>
            <a:r>
              <a:rPr lang="en-AU" dirty="0"/>
              <a:t>Level 5 – Bullet 3 here</a:t>
            </a:r>
          </a:p>
          <a:p>
            <a:endParaRPr lang="en-AU" dirty="0"/>
          </a:p>
        </p:txBody>
      </p:sp>
      <p:sp>
        <p:nvSpPr>
          <p:cNvPr id="11" name="Picture Placeholder 10" descr="Picture">
            <a:extLst>
              <a:ext uri="{FF2B5EF4-FFF2-40B4-BE49-F238E27FC236}">
                <a16:creationId xmlns:a16="http://schemas.microsoft.com/office/drawing/2014/main" id="{527504E6-BE95-3DAF-3C93-90503557E6A0}"/>
              </a:ext>
            </a:extLst>
          </p:cNvPr>
          <p:cNvSpPr>
            <a:spLocks noGrp="1"/>
          </p:cNvSpPr>
          <p:nvPr>
            <p:ph type="pic" sz="quarter" idx="16"/>
          </p:nvPr>
        </p:nvSpPr>
        <p:spPr/>
        <p:txBody>
          <a:bodyPr/>
          <a:lstStyle/>
          <a:p>
            <a:endParaRPr lang="en-AU"/>
          </a:p>
        </p:txBody>
      </p:sp>
      <p:sp>
        <p:nvSpPr>
          <p:cNvPr id="2" name="Footer Placeholder 1">
            <a:extLst>
              <a:ext uri="{FF2B5EF4-FFF2-40B4-BE49-F238E27FC236}">
                <a16:creationId xmlns:a16="http://schemas.microsoft.com/office/drawing/2014/main" id="{EE204A41-510F-EB15-489F-1732A70051E2}"/>
              </a:ext>
            </a:extLst>
          </p:cNvPr>
          <p:cNvSpPr>
            <a:spLocks noGrp="1"/>
          </p:cNvSpPr>
          <p:nvPr>
            <p:ph type="ftr" sz="quarter" idx="13"/>
          </p:nvPr>
        </p:nvSpPr>
        <p:spPr>
          <a:xfrm>
            <a:off x="345600" y="6437192"/>
            <a:ext cx="4114800" cy="216000"/>
          </a:xfrm>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5524D5E5-3907-0F15-DAE4-095FB2A7E3A2}"/>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28</a:t>
            </a:fld>
            <a:r>
              <a:t>]</a:t>
            </a:r>
            <a:endParaRPr lang="en-AU" dirty="0"/>
          </a:p>
        </p:txBody>
      </p:sp>
    </p:spTree>
    <p:extLst>
      <p:ext uri="{BB962C8B-B14F-4D97-AF65-F5344CB8AC3E}">
        <p14:creationId xmlns:p14="http://schemas.microsoft.com/office/powerpoint/2010/main" val="2433673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7742AF-F2F4-73E4-BA91-05EBDA67BE09}"/>
              </a:ext>
            </a:extLst>
          </p:cNvPr>
          <p:cNvSpPr>
            <a:spLocks noGrp="1"/>
          </p:cNvSpPr>
          <p:nvPr>
            <p:ph type="title"/>
          </p:nvPr>
        </p:nvSpPr>
        <p:spPr/>
        <p:txBody>
          <a:bodyPr/>
          <a:lstStyle/>
          <a:p>
            <a:r>
              <a:rPr lang="en-AU" dirty="0"/>
              <a:t>Title goes here </a:t>
            </a:r>
          </a:p>
        </p:txBody>
      </p:sp>
      <p:sp>
        <p:nvSpPr>
          <p:cNvPr id="21" name="Content Placeholder 4">
            <a:extLst>
              <a:ext uri="{FF2B5EF4-FFF2-40B4-BE49-F238E27FC236}">
                <a16:creationId xmlns:a16="http://schemas.microsoft.com/office/drawing/2014/main" id="{A75E3B54-530B-6E74-CAA7-0E30A05FEC4C}"/>
              </a:ext>
            </a:extLst>
          </p:cNvPr>
          <p:cNvSpPr txBox="1">
            <a:spLocks noGrp="1"/>
          </p:cNvSpPr>
          <p:nvPr>
            <p:ph sz="quarter" idx="14"/>
          </p:nvPr>
        </p:nvSpPr>
        <p:spPr>
          <a:xfrm>
            <a:off x="346075" y="1870075"/>
            <a:ext cx="5626100" cy="387350"/>
          </a:xfrm>
          <a:prstGeom prst="rect">
            <a:avLst/>
          </a:prstGeom>
        </p:spPr>
        <p:txBody>
          <a:bodyPr vert="horz" lIns="0" tIns="0" rIns="0" bIns="0" rtlCol="0">
            <a:noAutofit/>
          </a:bodyPr>
          <a:lst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9FB825"/>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a:lstStyle>
          <a:p>
            <a:r>
              <a:rPr lang="en-AU"/>
              <a:t>Heading here</a:t>
            </a:r>
            <a:endParaRPr lang="en-AU" dirty="0"/>
          </a:p>
        </p:txBody>
      </p:sp>
      <p:graphicFrame>
        <p:nvGraphicFramePr>
          <p:cNvPr id="8" name="Chart Placeholder 15" descr="Pie Chart Example">
            <a:extLst>
              <a:ext uri="{FF2B5EF4-FFF2-40B4-BE49-F238E27FC236}">
                <a16:creationId xmlns:a16="http://schemas.microsoft.com/office/drawing/2014/main" id="{3595A3BB-862C-E7ED-7A94-208DDD25458E}"/>
              </a:ext>
            </a:extLst>
          </p:cNvPr>
          <p:cNvGraphicFramePr>
            <a:graphicFrameLocks noGrp="1"/>
          </p:cNvGraphicFramePr>
          <p:nvPr>
            <p:ph type="chart" sz="quarter" idx="17"/>
            <p:extLst>
              <p:ext uri="{D42A27DB-BD31-4B8C-83A1-F6EECF244321}">
                <p14:modId xmlns:p14="http://schemas.microsoft.com/office/powerpoint/2010/main" val="158116023"/>
              </p:ext>
            </p:extLst>
          </p:nvPr>
        </p:nvGraphicFramePr>
        <p:xfrm>
          <a:off x="346075" y="2573338"/>
          <a:ext cx="5626100" cy="2881312"/>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997F3E3E-BD1C-7A91-39E7-6339F50AA153}"/>
              </a:ext>
            </a:extLst>
          </p:cNvPr>
          <p:cNvSpPr>
            <a:spLocks noGrp="1"/>
          </p:cNvSpPr>
          <p:nvPr>
            <p:ph sz="quarter" idx="15"/>
          </p:nvPr>
        </p:nvSpPr>
        <p:spPr/>
        <p:txBody>
          <a:bodyPr/>
          <a:lstStyle/>
          <a:p>
            <a:r>
              <a:rPr lang="en-AU" dirty="0"/>
              <a:t>Heading here</a:t>
            </a:r>
          </a:p>
        </p:txBody>
      </p:sp>
      <p:graphicFrame>
        <p:nvGraphicFramePr>
          <p:cNvPr id="11" name="Chart Placeholder 15" descr="Pie Chart Example 2">
            <a:extLst>
              <a:ext uri="{FF2B5EF4-FFF2-40B4-BE49-F238E27FC236}">
                <a16:creationId xmlns:a16="http://schemas.microsoft.com/office/drawing/2014/main" id="{353B25EA-4779-D058-2C3A-4C1BFA141228}"/>
              </a:ext>
            </a:extLst>
          </p:cNvPr>
          <p:cNvGraphicFramePr>
            <a:graphicFrameLocks noGrp="1"/>
          </p:cNvGraphicFramePr>
          <p:nvPr>
            <p:ph type="chart" sz="quarter" idx="18"/>
            <p:extLst>
              <p:ext uri="{D42A27DB-BD31-4B8C-83A1-F6EECF244321}">
                <p14:modId xmlns:p14="http://schemas.microsoft.com/office/powerpoint/2010/main" val="3706301818"/>
              </p:ext>
            </p:extLst>
          </p:nvPr>
        </p:nvGraphicFramePr>
        <p:xfrm>
          <a:off x="6223000" y="2573338"/>
          <a:ext cx="5622925" cy="2881312"/>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551DEF0E-39ED-B26A-173E-5ACAF034F2CE}"/>
              </a:ext>
            </a:extLst>
          </p:cNvPr>
          <p:cNvSpPr>
            <a:spLocks noGrp="1"/>
          </p:cNvSpPr>
          <p:nvPr>
            <p:ph type="ftr" sz="quarter" idx="13"/>
          </p:nvPr>
        </p:nvSpPr>
        <p:spPr/>
        <p:txBody>
          <a:bodyPr/>
          <a:lstStyle/>
          <a:p>
            <a:r>
              <a:rPr lang="en-AU" dirty="0"/>
              <a:t>[Insert Identifier] | [Insert Report Title]</a:t>
            </a:r>
          </a:p>
        </p:txBody>
      </p:sp>
      <p:sp>
        <p:nvSpPr>
          <p:cNvPr id="6" name="Slide Number Placeholder 5">
            <a:extLst>
              <a:ext uri="{FF2B5EF4-FFF2-40B4-BE49-F238E27FC236}">
                <a16:creationId xmlns:a16="http://schemas.microsoft.com/office/drawing/2014/main" id="{C9BBF000-990A-2910-D84D-5A2927723E6E}"/>
              </a:ext>
            </a:extLst>
          </p:cNvPr>
          <p:cNvSpPr>
            <a:spLocks noGrp="1"/>
          </p:cNvSpPr>
          <p:nvPr>
            <p:ph type="sldNum" sz="quarter" idx="16"/>
          </p:nvPr>
        </p:nvSpPr>
        <p:spPr/>
        <p:txBody>
          <a:bodyPr/>
          <a:lstStyle/>
          <a:p>
            <a:r>
              <a:rPr lang="en-AU"/>
              <a:t>Page [</a:t>
            </a:r>
            <a:fld id="{29D5CE74-914C-4689-99FC-1AEF49CE2B47}" type="slidenum">
              <a:rPr smtClean="0"/>
              <a:pPr/>
              <a:t>29</a:t>
            </a:fld>
            <a:r>
              <a:t>]</a:t>
            </a:r>
            <a:endParaRPr lang="en-AU" dirty="0"/>
          </a:p>
        </p:txBody>
      </p:sp>
    </p:spTree>
    <p:extLst>
      <p:ext uri="{BB962C8B-B14F-4D97-AF65-F5344CB8AC3E}">
        <p14:creationId xmlns:p14="http://schemas.microsoft.com/office/powerpoint/2010/main" val="212018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0888-0398-DCCF-2FD6-4D203B15631B}"/>
              </a:ext>
            </a:extLst>
          </p:cNvPr>
          <p:cNvSpPr>
            <a:spLocks noGrp="1"/>
          </p:cNvSpPr>
          <p:nvPr>
            <p:ph type="title" idx="4294967295"/>
          </p:nvPr>
        </p:nvSpPr>
        <p:spPr/>
        <p:txBody>
          <a:bodyPr/>
          <a:lstStyle/>
          <a:p>
            <a:pPr>
              <a:lnSpc>
                <a:spcPts val="2400"/>
              </a:lnSpc>
            </a:pPr>
            <a:r>
              <a:rPr lang="en-AU" sz="2400" dirty="0"/>
              <a:t>The Customised Ribbon</a:t>
            </a:r>
          </a:p>
        </p:txBody>
      </p:sp>
      <p:sp>
        <p:nvSpPr>
          <p:cNvPr id="54" name="Content Placeholder 2"/>
          <p:cNvSpPr txBox="1">
            <a:spLocks/>
          </p:cNvSpPr>
          <p:nvPr/>
        </p:nvSpPr>
        <p:spPr>
          <a:xfrm>
            <a:off x="345600" y="906858"/>
            <a:ext cx="10296763" cy="652468"/>
          </a:xfrm>
          <a:prstGeom prst="rect">
            <a:avLst/>
          </a:prstGeom>
        </p:spPr>
        <p:txBody>
          <a:bodyPr lIns="0" tIns="0" rIns="0" bIns="0"/>
          <a:lstStyle>
            <a:lvl1pPr marL="0" indent="0" algn="l" defTabSz="914400" rtl="0" eaLnBrk="1" latinLnBrk="0" hangingPunct="1">
              <a:spcBef>
                <a:spcPts val="0"/>
              </a:spcBef>
              <a:buFont typeface="Arial" pitchFamily="34" charset="0"/>
              <a:buNone/>
              <a:defRPr sz="1600" b="1" kern="1200">
                <a:solidFill>
                  <a:schemeClr val="tx2"/>
                </a:solidFill>
                <a:latin typeface="+mn-lt"/>
                <a:ea typeface="+mn-ea"/>
                <a:cs typeface="Arial" pitchFamily="34" charset="0"/>
              </a:defRPr>
            </a:lvl1pPr>
            <a:lvl2pPr marL="0" indent="0" algn="l" defTabSz="914400" rtl="0" eaLnBrk="1" latinLnBrk="0" hangingPunct="1">
              <a:spcBef>
                <a:spcPts val="0"/>
              </a:spcBef>
              <a:buFont typeface="Arial" pitchFamily="34" charset="0"/>
              <a:buNone/>
              <a:defRPr sz="1600" kern="1200">
                <a:solidFill>
                  <a:schemeClr val="tx1"/>
                </a:solidFill>
                <a:latin typeface="+mn-lt"/>
                <a:ea typeface="+mn-ea"/>
                <a:cs typeface="Arial" pitchFamily="34" charset="0"/>
              </a:defRPr>
            </a:lvl2pPr>
            <a:lvl3pPr marL="107950" indent="-10795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3pPr>
            <a:lvl4pPr marL="324000" indent="-108000" algn="l" defTabSz="914400" rtl="0" eaLnBrk="1" latinLnBrk="0" hangingPunct="1">
              <a:spcBef>
                <a:spcPts val="0"/>
              </a:spcBef>
              <a:buClr>
                <a:schemeClr val="tx1"/>
              </a:buClr>
              <a:buFont typeface="Arial" pitchFamily="34" charset="0"/>
              <a:buChar char="•"/>
              <a:defRPr sz="1600" kern="1200">
                <a:solidFill>
                  <a:schemeClr val="tx1"/>
                </a:solidFill>
                <a:latin typeface="+mn-lt"/>
                <a:ea typeface="+mn-ea"/>
                <a:cs typeface="Arial" pitchFamily="34" charset="0"/>
              </a:defRPr>
            </a:lvl4pPr>
            <a:lvl5pPr marL="324000" indent="-108000" algn="l" defTabSz="914400" rtl="0" eaLnBrk="1" latinLnBrk="0" hangingPunct="1">
              <a:spcBef>
                <a:spcPts val="0"/>
              </a:spcBef>
              <a:buClr>
                <a:schemeClr val="tx2"/>
              </a:buClr>
              <a:buFont typeface="Arial" pitchFamily="34" charset="0"/>
              <a:buChar char="•"/>
              <a:defRPr sz="1600" kern="1200" baseline="0">
                <a:solidFill>
                  <a:schemeClr val="tx1"/>
                </a:solidFill>
                <a:latin typeface="+mn-lt"/>
                <a:ea typeface="+mn-ea"/>
                <a:cs typeface="Arial" pitchFamily="34" charset="0"/>
              </a:defRPr>
            </a:lvl5pPr>
            <a:lvl6pPr marL="432000" indent="-108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6pPr>
            <a:lvl7pPr marL="648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7pPr>
            <a:lvl8pPr marL="756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8pPr>
            <a:lvl9pPr marL="864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9pPr>
          </a:lstStyle>
          <a:p>
            <a:pPr lvl="1"/>
            <a:r>
              <a:rPr lang="en-AU" sz="1400" dirty="0">
                <a:solidFill>
                  <a:schemeClr val="tx2"/>
                </a:solidFill>
              </a:rPr>
              <a:t>A customised ribbon has been set up with commonly used tools for convenience. </a:t>
            </a:r>
            <a:br>
              <a:rPr lang="en-AU" sz="1400" dirty="0">
                <a:solidFill>
                  <a:schemeClr val="tx2"/>
                </a:solidFill>
              </a:rPr>
            </a:br>
            <a:r>
              <a:rPr lang="en-AU" sz="1400" dirty="0">
                <a:solidFill>
                  <a:schemeClr val="tx2"/>
                </a:solidFill>
              </a:rPr>
              <a:t>These tools can also be found in their normal locations.</a:t>
            </a:r>
          </a:p>
        </p:txBody>
      </p:sp>
      <p:sp>
        <p:nvSpPr>
          <p:cNvPr id="39" name="TextBox 24"/>
          <p:cNvSpPr txBox="1"/>
          <p:nvPr/>
        </p:nvSpPr>
        <p:spPr>
          <a:xfrm>
            <a:off x="345600" y="1600658"/>
            <a:ext cx="2496949" cy="118494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solidFill>
                  <a:schemeClr val="bg2"/>
                </a:solidFill>
                <a:cs typeface="Arial" pitchFamily="34" charset="0"/>
              </a:rPr>
              <a:t>Inserting new slide:</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Click </a:t>
            </a:r>
            <a:r>
              <a:rPr lang="en-AU" sz="1200" b="1" dirty="0">
                <a:solidFill>
                  <a:schemeClr val="tx2"/>
                </a:solidFill>
                <a:cs typeface="Arial" pitchFamily="34" charset="0"/>
              </a:rPr>
              <a:t>New Slide </a:t>
            </a:r>
            <a:r>
              <a:rPr lang="en-AU" sz="1200" dirty="0">
                <a:solidFill>
                  <a:schemeClr val="tx2"/>
                </a:solidFill>
                <a:cs typeface="Arial" pitchFamily="34" charset="0"/>
              </a:rPr>
              <a:t>and all the available layouts will be shown as previews.</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Click on the thumbnail of the layout that you wish to use.</a:t>
            </a:r>
          </a:p>
        </p:txBody>
      </p:sp>
      <p:sp>
        <p:nvSpPr>
          <p:cNvPr id="60" name="TextBox 24"/>
          <p:cNvSpPr txBox="1"/>
          <p:nvPr/>
        </p:nvSpPr>
        <p:spPr>
          <a:xfrm>
            <a:off x="3264269" y="1608522"/>
            <a:ext cx="2381741" cy="129266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solidFill>
                  <a:schemeClr val="bg2"/>
                </a:solidFill>
                <a:cs typeface="Arial" pitchFamily="34" charset="0"/>
              </a:rPr>
              <a:t>Using the bullet structure:</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Use the </a:t>
            </a:r>
            <a:r>
              <a:rPr lang="en-AU" sz="1200" b="1" dirty="0">
                <a:solidFill>
                  <a:schemeClr val="tx2"/>
                </a:solidFill>
                <a:cs typeface="Arial" pitchFamily="34" charset="0"/>
              </a:rPr>
              <a:t>Decrease</a:t>
            </a:r>
            <a:r>
              <a:rPr lang="en-AU" sz="1200" dirty="0">
                <a:solidFill>
                  <a:schemeClr val="tx2"/>
                </a:solidFill>
                <a:cs typeface="Arial" pitchFamily="34" charset="0"/>
              </a:rPr>
              <a:t> and </a:t>
            </a:r>
            <a:br>
              <a:rPr lang="en-AU" sz="1200" dirty="0">
                <a:solidFill>
                  <a:schemeClr val="tx2"/>
                </a:solidFill>
                <a:cs typeface="Arial" pitchFamily="34" charset="0"/>
              </a:rPr>
            </a:br>
            <a:r>
              <a:rPr lang="en-AU" sz="1200" b="1" dirty="0">
                <a:solidFill>
                  <a:schemeClr val="tx2"/>
                </a:solidFill>
                <a:cs typeface="Arial" pitchFamily="34" charset="0"/>
              </a:rPr>
              <a:t>Increase List Level</a:t>
            </a:r>
            <a:r>
              <a:rPr lang="en-AU" sz="1200" dirty="0">
                <a:solidFill>
                  <a:schemeClr val="tx2"/>
                </a:solidFill>
                <a:cs typeface="Arial" pitchFamily="34" charset="0"/>
              </a:rPr>
              <a:t> buttons from the customised tab to access the in-built bullet levels and ensure consistent formatting.</a:t>
            </a:r>
          </a:p>
        </p:txBody>
      </p:sp>
      <p:grpSp>
        <p:nvGrpSpPr>
          <p:cNvPr id="26" name="Group 25" descr="Text levels">
            <a:extLst>
              <a:ext uri="{FF2B5EF4-FFF2-40B4-BE49-F238E27FC236}">
                <a16:creationId xmlns:a16="http://schemas.microsoft.com/office/drawing/2014/main" id="{78AB434E-DB3E-23E1-472C-4E222375FE41}"/>
              </a:ext>
            </a:extLst>
          </p:cNvPr>
          <p:cNvGrpSpPr/>
          <p:nvPr/>
        </p:nvGrpSpPr>
        <p:grpSpPr>
          <a:xfrm>
            <a:off x="5578258" y="1486972"/>
            <a:ext cx="2158604" cy="1459896"/>
            <a:chOff x="5578258" y="1486972"/>
            <a:chExt cx="2158604" cy="1459896"/>
          </a:xfrm>
        </p:grpSpPr>
        <p:grpSp>
          <p:nvGrpSpPr>
            <p:cNvPr id="15" name="Group 14" descr="Text levels"/>
            <p:cNvGrpSpPr/>
            <p:nvPr/>
          </p:nvGrpSpPr>
          <p:grpSpPr>
            <a:xfrm>
              <a:off x="5578258" y="1486972"/>
              <a:ext cx="2158604" cy="1459896"/>
              <a:chOff x="4287019" y="1850645"/>
              <a:chExt cx="1619172" cy="1459896"/>
            </a:xfrm>
          </p:grpSpPr>
          <p:sp>
            <p:nvSpPr>
              <p:cNvPr id="57" name="TextBox 18"/>
              <p:cNvSpPr txBox="1"/>
              <p:nvPr/>
            </p:nvSpPr>
            <p:spPr>
              <a:xfrm>
                <a:off x="4396039" y="1945460"/>
                <a:ext cx="1510152" cy="2154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400" b="1" dirty="0">
                    <a:solidFill>
                      <a:schemeClr val="bg2"/>
                    </a:solidFill>
                    <a:cs typeface="Calibri" pitchFamily="34" charset="0"/>
                  </a:rPr>
                  <a:t>Example of text levels:</a:t>
                </a:r>
              </a:p>
            </p:txBody>
          </p:sp>
          <p:sp>
            <p:nvSpPr>
              <p:cNvPr id="59" name="Rectangle 58"/>
              <p:cNvSpPr/>
              <p:nvPr/>
            </p:nvSpPr>
            <p:spPr>
              <a:xfrm>
                <a:off x="4287019" y="1850645"/>
                <a:ext cx="1619171" cy="1459896"/>
              </a:xfrm>
              <a:prstGeom prst="rect">
                <a:avLst/>
              </a:prstGeom>
              <a:noFill/>
              <a:ln w="127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400" dirty="0">
                  <a:solidFill>
                    <a:schemeClr val="tx2"/>
                  </a:solidFill>
                </a:endParaRPr>
              </a:p>
            </p:txBody>
          </p:sp>
        </p:grpSp>
        <p:pic>
          <p:nvPicPr>
            <p:cNvPr id="6" name="Picture 5" descr="Text Levels">
              <a:extLst>
                <a:ext uri="{FF2B5EF4-FFF2-40B4-BE49-F238E27FC236}">
                  <a16:creationId xmlns:a16="http://schemas.microsoft.com/office/drawing/2014/main" id="{9C1C501E-DCB9-E59A-A666-3BD809279A7A}"/>
                </a:ext>
              </a:extLst>
            </p:cNvPr>
            <p:cNvPicPr>
              <a:picLocks noChangeAspect="1"/>
            </p:cNvPicPr>
            <p:nvPr/>
          </p:nvPicPr>
          <p:blipFill>
            <a:blip r:embed="rId2"/>
            <a:stretch>
              <a:fillRect/>
            </a:stretch>
          </p:blipFill>
          <p:spPr>
            <a:xfrm>
              <a:off x="5653816" y="1890164"/>
              <a:ext cx="1694701" cy="912970"/>
            </a:xfrm>
            <a:prstGeom prst="rect">
              <a:avLst/>
            </a:prstGeom>
          </p:spPr>
        </p:pic>
      </p:grpSp>
      <p:sp>
        <p:nvSpPr>
          <p:cNvPr id="67" name="TextBox 26"/>
          <p:cNvSpPr txBox="1"/>
          <p:nvPr/>
        </p:nvSpPr>
        <p:spPr>
          <a:xfrm>
            <a:off x="8301245" y="1605506"/>
            <a:ext cx="3060339" cy="136960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solidFill>
                  <a:schemeClr val="bg2"/>
                </a:solidFill>
                <a:cs typeface="Arial" pitchFamily="34" charset="0"/>
              </a:rPr>
              <a:t>Send to back:</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Use the </a:t>
            </a:r>
            <a:r>
              <a:rPr lang="en-AU" sz="1200" b="1" dirty="0">
                <a:solidFill>
                  <a:schemeClr val="tx2"/>
                </a:solidFill>
                <a:cs typeface="Arial" pitchFamily="34" charset="0"/>
              </a:rPr>
              <a:t>Send to back </a:t>
            </a:r>
            <a:r>
              <a:rPr lang="en-AU" sz="1200" dirty="0">
                <a:solidFill>
                  <a:schemeClr val="tx2"/>
                </a:solidFill>
                <a:cs typeface="Arial" pitchFamily="34" charset="0"/>
              </a:rPr>
              <a:t>or </a:t>
            </a:r>
            <a:r>
              <a:rPr lang="en-AU" sz="1200" b="1" dirty="0">
                <a:solidFill>
                  <a:schemeClr val="tx2"/>
                </a:solidFill>
                <a:cs typeface="Arial" pitchFamily="34" charset="0"/>
              </a:rPr>
              <a:t>Bring to front </a:t>
            </a:r>
            <a:r>
              <a:rPr lang="en-AU" sz="1200" dirty="0">
                <a:solidFill>
                  <a:schemeClr val="tx2"/>
                </a:solidFill>
                <a:cs typeface="Arial" pitchFamily="34" charset="0"/>
              </a:rPr>
              <a:t>buttons to change the layering of objects</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Open the </a:t>
            </a:r>
            <a:r>
              <a:rPr lang="en-AU" sz="1200" b="1" dirty="0">
                <a:solidFill>
                  <a:schemeClr val="tx2"/>
                </a:solidFill>
                <a:cs typeface="Arial" pitchFamily="34" charset="0"/>
              </a:rPr>
              <a:t>Selection Pane </a:t>
            </a:r>
            <a:r>
              <a:rPr lang="en-AU" sz="1200" dirty="0">
                <a:solidFill>
                  <a:schemeClr val="tx2"/>
                </a:solidFill>
                <a:cs typeface="Arial" pitchFamily="34" charset="0"/>
              </a:rPr>
              <a:t>to view the current layers. Layers will be read from bottom to top by assistive technologies. User arrow keys to arrange order.</a:t>
            </a:r>
          </a:p>
        </p:txBody>
      </p:sp>
      <p:sp>
        <p:nvSpPr>
          <p:cNvPr id="28" name="TextBox 26"/>
          <p:cNvSpPr txBox="1"/>
          <p:nvPr/>
        </p:nvSpPr>
        <p:spPr>
          <a:xfrm>
            <a:off x="345600" y="3203975"/>
            <a:ext cx="1787239" cy="155427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solidFill>
                  <a:schemeClr val="bg2"/>
                </a:solidFill>
                <a:cs typeface="Arial" pitchFamily="34" charset="0"/>
              </a:rPr>
              <a:t>Sections:</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You can use this </a:t>
            </a:r>
            <a:br>
              <a:rPr lang="en-AU" sz="1200" dirty="0">
                <a:solidFill>
                  <a:schemeClr val="tx2"/>
                </a:solidFill>
                <a:cs typeface="Arial" pitchFamily="34" charset="0"/>
              </a:rPr>
            </a:br>
            <a:r>
              <a:rPr lang="en-AU" sz="1200" dirty="0">
                <a:solidFill>
                  <a:schemeClr val="tx2"/>
                </a:solidFill>
                <a:cs typeface="Arial" pitchFamily="34" charset="0"/>
              </a:rPr>
              <a:t>feature to organise </a:t>
            </a:r>
            <a:br>
              <a:rPr lang="en-AU" sz="1200" dirty="0">
                <a:solidFill>
                  <a:schemeClr val="tx2"/>
                </a:solidFill>
                <a:cs typeface="Arial" pitchFamily="34" charset="0"/>
              </a:rPr>
            </a:br>
            <a:r>
              <a:rPr lang="en-AU" sz="1200" dirty="0">
                <a:solidFill>
                  <a:schemeClr val="tx2"/>
                </a:solidFill>
                <a:cs typeface="Arial" pitchFamily="34" charset="0"/>
              </a:rPr>
              <a:t>your presentation </a:t>
            </a:r>
            <a:br>
              <a:rPr lang="en-AU" sz="1200" dirty="0">
                <a:solidFill>
                  <a:schemeClr val="tx2"/>
                </a:solidFill>
                <a:cs typeface="Arial" pitchFamily="34" charset="0"/>
              </a:rPr>
            </a:br>
            <a:r>
              <a:rPr lang="en-AU" sz="1200" dirty="0">
                <a:solidFill>
                  <a:schemeClr val="tx2"/>
                </a:solidFill>
                <a:cs typeface="Arial" pitchFamily="34" charset="0"/>
              </a:rPr>
              <a:t>into sections. </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You can select, hide, present, print specific sections.</a:t>
            </a:r>
          </a:p>
        </p:txBody>
      </p:sp>
      <p:pic>
        <p:nvPicPr>
          <p:cNvPr id="4" name="Picture 3" descr="Ribbon">
            <a:extLst>
              <a:ext uri="{FF2B5EF4-FFF2-40B4-BE49-F238E27FC236}">
                <a16:creationId xmlns:a16="http://schemas.microsoft.com/office/drawing/2014/main" id="{9399D728-3969-F5D4-BCA7-DA16DA1C184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946301" y="3204222"/>
            <a:ext cx="6501497" cy="910633"/>
          </a:xfrm>
          <a:prstGeom prst="rect">
            <a:avLst/>
          </a:prstGeom>
        </p:spPr>
      </p:pic>
      <p:sp>
        <p:nvSpPr>
          <p:cNvPr id="47" name="TextBox 26"/>
          <p:cNvSpPr txBox="1"/>
          <p:nvPr/>
        </p:nvSpPr>
        <p:spPr>
          <a:xfrm>
            <a:off x="8906927" y="3218486"/>
            <a:ext cx="2715281" cy="118494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solidFill>
                  <a:schemeClr val="accent1"/>
                </a:solidFill>
                <a:cs typeface="Arial" pitchFamily="34" charset="0"/>
              </a:rPr>
              <a:t>Editing Footer &amp; Date details:</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Click on the </a:t>
            </a:r>
            <a:r>
              <a:rPr lang="en-AU" sz="1200" b="1" dirty="0">
                <a:solidFill>
                  <a:schemeClr val="tx2"/>
                </a:solidFill>
                <a:cs typeface="Arial" pitchFamily="34" charset="0"/>
              </a:rPr>
              <a:t>Header &amp; Footer </a:t>
            </a:r>
            <a:r>
              <a:rPr lang="en-AU" sz="1200" dirty="0">
                <a:solidFill>
                  <a:schemeClr val="tx2"/>
                </a:solidFill>
                <a:cs typeface="Arial" pitchFamily="34" charset="0"/>
              </a:rPr>
              <a:t>button.</a:t>
            </a:r>
          </a:p>
          <a:p>
            <a:pPr marL="143953" indent="-143953">
              <a:spcAft>
                <a:spcPts val="600"/>
              </a:spcAft>
              <a:buClr>
                <a:schemeClr val="accent1"/>
              </a:buClr>
              <a:buFont typeface="Arial" pitchFamily="34" charset="0"/>
              <a:buChar char="•"/>
            </a:pPr>
            <a:r>
              <a:rPr lang="en-AU" sz="1200" b="1" dirty="0">
                <a:solidFill>
                  <a:schemeClr val="tx2"/>
                </a:solidFill>
                <a:cs typeface="Arial" pitchFamily="34" charset="0"/>
              </a:rPr>
              <a:t>Tick</a:t>
            </a:r>
            <a:r>
              <a:rPr lang="en-AU" sz="1200" dirty="0">
                <a:solidFill>
                  <a:schemeClr val="tx2"/>
                </a:solidFill>
                <a:cs typeface="Arial" pitchFamily="34" charset="0"/>
              </a:rPr>
              <a:t> Slide number &gt; </a:t>
            </a:r>
            <a:r>
              <a:rPr lang="en-AU" sz="1200" b="1" dirty="0">
                <a:solidFill>
                  <a:schemeClr val="tx2"/>
                </a:solidFill>
                <a:cs typeface="Arial" pitchFamily="34" charset="0"/>
              </a:rPr>
              <a:t>Apply to All </a:t>
            </a:r>
            <a:r>
              <a:rPr lang="en-AU" sz="1200" dirty="0">
                <a:solidFill>
                  <a:schemeClr val="tx2"/>
                </a:solidFill>
                <a:cs typeface="Arial" pitchFamily="34" charset="0"/>
              </a:rPr>
              <a:t>button to apply changes to all slides. OR </a:t>
            </a:r>
            <a:r>
              <a:rPr lang="en-AU" sz="1200" b="1" dirty="0">
                <a:solidFill>
                  <a:schemeClr val="tx2"/>
                </a:solidFill>
                <a:cs typeface="Arial" pitchFamily="34" charset="0"/>
              </a:rPr>
              <a:t>Apply</a:t>
            </a:r>
            <a:r>
              <a:rPr lang="en-AU" sz="1200" dirty="0">
                <a:solidFill>
                  <a:schemeClr val="tx2"/>
                </a:solidFill>
                <a:cs typeface="Arial" pitchFamily="34" charset="0"/>
              </a:rPr>
              <a:t> to only apply to the slide you are on.</a:t>
            </a:r>
          </a:p>
        </p:txBody>
      </p:sp>
      <p:cxnSp>
        <p:nvCxnSpPr>
          <p:cNvPr id="7" name="Straight Arrow Connector 6">
            <a:extLst>
              <a:ext uri="{C183D7F6-B498-43B3-948B-1728B52AA6E4}">
                <adec:decorative xmlns:adec="http://schemas.microsoft.com/office/drawing/2017/decorative" val="1"/>
              </a:ext>
            </a:extLst>
          </p:cNvPr>
          <p:cNvCxnSpPr>
            <a:cxnSpLocks/>
          </p:cNvCxnSpPr>
          <p:nvPr/>
        </p:nvCxnSpPr>
        <p:spPr>
          <a:xfrm>
            <a:off x="1910535" y="2841855"/>
            <a:ext cx="205944" cy="595541"/>
          </a:xfrm>
          <a:prstGeom prst="straightConnector1">
            <a:avLst/>
          </a:prstGeom>
          <a:ln w="19050">
            <a:solidFill>
              <a:schemeClr val="tx1"/>
            </a:solidFill>
            <a:round/>
            <a:headEnd w="sm" len="sm"/>
            <a:tailEnd type="ova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C183D7F6-B498-43B3-948B-1728B52AA6E4}">
                <adec:decorative xmlns:adec="http://schemas.microsoft.com/office/drawing/2017/decorative" val="1"/>
              </a:ext>
            </a:extLst>
          </p:cNvPr>
          <p:cNvCxnSpPr>
            <a:cxnSpLocks/>
            <a:stCxn id="60" idx="2"/>
          </p:cNvCxnSpPr>
          <p:nvPr/>
        </p:nvCxnSpPr>
        <p:spPr>
          <a:xfrm flipH="1">
            <a:off x="3437614" y="2901184"/>
            <a:ext cx="1017526" cy="597843"/>
          </a:xfrm>
          <a:prstGeom prst="straightConnector1">
            <a:avLst/>
          </a:prstGeom>
          <a:ln w="19050">
            <a:solidFill>
              <a:schemeClr val="tx1"/>
            </a:solidFill>
            <a:round/>
            <a:tailEnd type="oval"/>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C183D7F6-B498-43B3-948B-1728B52AA6E4}">
                <adec:decorative xmlns:adec="http://schemas.microsoft.com/office/drawing/2017/decorative" val="1"/>
              </a:ext>
            </a:extLst>
          </p:cNvPr>
          <p:cNvCxnSpPr>
            <a:cxnSpLocks/>
            <a:stCxn id="67" idx="1"/>
          </p:cNvCxnSpPr>
          <p:nvPr/>
        </p:nvCxnSpPr>
        <p:spPr>
          <a:xfrm flipH="1">
            <a:off x="6487214" y="2290309"/>
            <a:ext cx="1814031" cy="1159115"/>
          </a:xfrm>
          <a:prstGeom prst="straightConnector1">
            <a:avLst/>
          </a:prstGeom>
          <a:ln w="19050">
            <a:solidFill>
              <a:schemeClr val="tx1"/>
            </a:solidFill>
            <a:round/>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C183D7F6-B498-43B3-948B-1728B52AA6E4}">
                <adec:decorative xmlns:adec="http://schemas.microsoft.com/office/drawing/2017/decorative" val="1"/>
              </a:ext>
            </a:extLst>
          </p:cNvPr>
          <p:cNvCxnSpPr>
            <a:cxnSpLocks/>
            <a:endCxn id="47" idx="1"/>
          </p:cNvCxnSpPr>
          <p:nvPr/>
        </p:nvCxnSpPr>
        <p:spPr>
          <a:xfrm>
            <a:off x="7986210" y="3678534"/>
            <a:ext cx="920717" cy="132422"/>
          </a:xfrm>
          <a:prstGeom prst="straightConnector1">
            <a:avLst/>
          </a:prstGeom>
          <a:ln w="19050">
            <a:solidFill>
              <a:schemeClr val="tx1"/>
            </a:solidFill>
            <a:round/>
            <a:tailEnd type="oval"/>
          </a:ln>
        </p:spPr>
        <p:style>
          <a:lnRef idx="1">
            <a:schemeClr val="accent1"/>
          </a:lnRef>
          <a:fillRef idx="0">
            <a:schemeClr val="accent1"/>
          </a:fillRef>
          <a:effectRef idx="0">
            <a:schemeClr val="accent1"/>
          </a:effectRef>
          <a:fontRef idx="minor">
            <a:schemeClr val="tx1"/>
          </a:fontRef>
        </p:style>
      </p:cxnSp>
      <p:pic>
        <p:nvPicPr>
          <p:cNvPr id="5" name="Picture 4" descr="Sections">
            <a:extLst>
              <a:ext uri="{FF2B5EF4-FFF2-40B4-BE49-F238E27FC236}">
                <a16:creationId xmlns:a16="http://schemas.microsoft.com/office/drawing/2014/main" id="{118572E8-8C37-8E20-CA95-85B0C82071B5}"/>
              </a:ext>
            </a:extLst>
          </p:cNvPr>
          <p:cNvPicPr>
            <a:picLocks noChangeAspect="1"/>
          </p:cNvPicPr>
          <p:nvPr/>
        </p:nvPicPr>
        <p:blipFill>
          <a:blip r:embed="rId4"/>
          <a:stretch>
            <a:fillRect/>
          </a:stretch>
        </p:blipFill>
        <p:spPr>
          <a:xfrm>
            <a:off x="345600" y="4876829"/>
            <a:ext cx="1671580" cy="1695947"/>
          </a:xfrm>
          <a:prstGeom prst="rect">
            <a:avLst/>
          </a:prstGeom>
        </p:spPr>
      </p:pic>
      <p:cxnSp>
        <p:nvCxnSpPr>
          <p:cNvPr id="73" name="Straight Arrow Connector 72">
            <a:extLst>
              <a:ext uri="{C183D7F6-B498-43B3-948B-1728B52AA6E4}">
                <adec:decorative xmlns:adec="http://schemas.microsoft.com/office/drawing/2017/decorative" val="1"/>
              </a:ext>
            </a:extLst>
          </p:cNvPr>
          <p:cNvCxnSpPr>
            <a:cxnSpLocks/>
            <a:stCxn id="63" idx="0"/>
          </p:cNvCxnSpPr>
          <p:nvPr/>
        </p:nvCxnSpPr>
        <p:spPr>
          <a:xfrm flipV="1">
            <a:off x="3577181" y="4000470"/>
            <a:ext cx="579107" cy="693391"/>
          </a:xfrm>
          <a:prstGeom prst="straightConnector1">
            <a:avLst/>
          </a:prstGeom>
          <a:ln w="19050">
            <a:solidFill>
              <a:schemeClr val="tx1"/>
            </a:solidFill>
            <a:round/>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C183D7F6-B498-43B3-948B-1728B52AA6E4}">
                <adec:decorative xmlns:adec="http://schemas.microsoft.com/office/drawing/2017/decorative" val="1"/>
              </a:ext>
            </a:extLst>
          </p:cNvPr>
          <p:cNvCxnSpPr>
            <a:cxnSpLocks/>
          </p:cNvCxnSpPr>
          <p:nvPr/>
        </p:nvCxnSpPr>
        <p:spPr>
          <a:xfrm flipV="1">
            <a:off x="2116479" y="3967353"/>
            <a:ext cx="590500" cy="316742"/>
          </a:xfrm>
          <a:prstGeom prst="straightConnector1">
            <a:avLst/>
          </a:prstGeom>
          <a:ln w="19050">
            <a:solidFill>
              <a:schemeClr val="tx1"/>
            </a:solidFill>
            <a:round/>
            <a:tailEnd type="oval"/>
          </a:ln>
        </p:spPr>
        <p:style>
          <a:lnRef idx="1">
            <a:schemeClr val="accent1"/>
          </a:lnRef>
          <a:fillRef idx="0">
            <a:schemeClr val="accent1"/>
          </a:fillRef>
          <a:effectRef idx="0">
            <a:schemeClr val="accent1"/>
          </a:effectRef>
          <a:fontRef idx="minor">
            <a:schemeClr val="tx1"/>
          </a:fontRef>
        </p:style>
      </p:cxnSp>
      <p:sp>
        <p:nvSpPr>
          <p:cNvPr id="63" name="TextBox 26"/>
          <p:cNvSpPr txBox="1"/>
          <p:nvPr/>
        </p:nvSpPr>
        <p:spPr>
          <a:xfrm>
            <a:off x="2480494" y="4693861"/>
            <a:ext cx="2193374" cy="92333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solidFill>
                  <a:schemeClr val="bg2"/>
                </a:solidFill>
                <a:cs typeface="Arial" pitchFamily="34" charset="0"/>
              </a:rPr>
              <a:t>Cropping Images:</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Use the </a:t>
            </a:r>
            <a:r>
              <a:rPr lang="en-AU" sz="1200" b="1" dirty="0">
                <a:solidFill>
                  <a:schemeClr val="tx2"/>
                </a:solidFill>
                <a:cs typeface="Arial" pitchFamily="34" charset="0"/>
              </a:rPr>
              <a:t>Fit </a:t>
            </a:r>
            <a:r>
              <a:rPr lang="en-AU" sz="1200" dirty="0">
                <a:solidFill>
                  <a:schemeClr val="tx2"/>
                </a:solidFill>
                <a:cs typeface="Arial" pitchFamily="34" charset="0"/>
              </a:rPr>
              <a:t>button under </a:t>
            </a:r>
            <a:br>
              <a:rPr lang="en-AU" sz="1200" dirty="0">
                <a:solidFill>
                  <a:schemeClr val="tx2"/>
                </a:solidFill>
                <a:cs typeface="Arial" pitchFamily="34" charset="0"/>
              </a:rPr>
            </a:br>
            <a:r>
              <a:rPr lang="en-AU" sz="1200" b="1" dirty="0">
                <a:solidFill>
                  <a:schemeClr val="tx2"/>
                </a:solidFill>
                <a:cs typeface="Arial" pitchFamily="34" charset="0"/>
              </a:rPr>
              <a:t>Crop Tools </a:t>
            </a:r>
            <a:r>
              <a:rPr lang="en-AU" sz="1200" dirty="0">
                <a:solidFill>
                  <a:schemeClr val="tx2"/>
                </a:solidFill>
                <a:cs typeface="Arial" pitchFamily="34" charset="0"/>
              </a:rPr>
              <a:t>to resize a </a:t>
            </a:r>
            <a:br>
              <a:rPr lang="en-AU" sz="1200" dirty="0">
                <a:solidFill>
                  <a:schemeClr val="tx2"/>
                </a:solidFill>
                <a:cs typeface="Arial" pitchFamily="34" charset="0"/>
              </a:rPr>
            </a:br>
            <a:r>
              <a:rPr lang="en-AU" sz="1200" dirty="0">
                <a:solidFill>
                  <a:schemeClr val="tx2"/>
                </a:solidFill>
                <a:cs typeface="Arial" pitchFamily="34" charset="0"/>
              </a:rPr>
              <a:t>picture proportionally </a:t>
            </a:r>
            <a:br>
              <a:rPr lang="en-AU" sz="1200" dirty="0">
                <a:solidFill>
                  <a:schemeClr val="tx2"/>
                </a:solidFill>
                <a:cs typeface="Arial" pitchFamily="34" charset="0"/>
              </a:rPr>
            </a:br>
            <a:r>
              <a:rPr lang="en-AU" sz="1200" dirty="0">
                <a:solidFill>
                  <a:schemeClr val="tx2"/>
                </a:solidFill>
                <a:cs typeface="Arial" pitchFamily="34" charset="0"/>
              </a:rPr>
              <a:t>to the placeholder</a:t>
            </a:r>
            <a:endParaRPr lang="en-AU" sz="1200" b="1" dirty="0">
              <a:solidFill>
                <a:schemeClr val="tx2"/>
              </a:solidFill>
              <a:cs typeface="Arial" pitchFamily="34" charset="0"/>
            </a:endParaRPr>
          </a:p>
        </p:txBody>
      </p:sp>
      <p:sp>
        <p:nvSpPr>
          <p:cNvPr id="19" name="TextBox 26">
            <a:extLst>
              <a:ext uri="{FF2B5EF4-FFF2-40B4-BE49-F238E27FC236}">
                <a16:creationId xmlns:a16="http://schemas.microsoft.com/office/drawing/2014/main" id="{8598C848-F461-B898-93F0-707FDCEBB18E}"/>
              </a:ext>
            </a:extLst>
          </p:cNvPr>
          <p:cNvSpPr txBox="1"/>
          <p:nvPr/>
        </p:nvSpPr>
        <p:spPr>
          <a:xfrm>
            <a:off x="4455140" y="4673259"/>
            <a:ext cx="1855637" cy="136960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solidFill>
                  <a:schemeClr val="accent1"/>
                </a:solidFill>
                <a:cs typeface="Arial" pitchFamily="34" charset="0"/>
              </a:rPr>
              <a:t>Check Accessibility:</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Click on the </a:t>
            </a:r>
            <a:r>
              <a:rPr lang="en-AU" sz="1200" b="1" dirty="0">
                <a:solidFill>
                  <a:schemeClr val="accent1"/>
                </a:solidFill>
                <a:cs typeface="Arial" pitchFamily="34" charset="0"/>
              </a:rPr>
              <a:t>Check Accessibility </a:t>
            </a:r>
            <a:r>
              <a:rPr lang="en-AU" sz="1200" dirty="0">
                <a:solidFill>
                  <a:schemeClr val="accent1"/>
                </a:solidFill>
                <a:cs typeface="Arial" pitchFamily="34" charset="0"/>
              </a:rPr>
              <a:t>dropdown to see the options</a:t>
            </a:r>
            <a:r>
              <a:rPr lang="en-AU" sz="1200" dirty="0">
                <a:solidFill>
                  <a:schemeClr val="tx2"/>
                </a:solidFill>
                <a:cs typeface="Arial" pitchFamily="34" charset="0"/>
              </a:rPr>
              <a:t>.</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Click on the </a:t>
            </a:r>
            <a:r>
              <a:rPr lang="en-AU" sz="1200" b="1" dirty="0">
                <a:solidFill>
                  <a:schemeClr val="tx2"/>
                </a:solidFill>
                <a:cs typeface="Arial" pitchFamily="34" charset="0"/>
              </a:rPr>
              <a:t>Alt text </a:t>
            </a:r>
            <a:r>
              <a:rPr lang="en-AU" sz="1200" dirty="0">
                <a:solidFill>
                  <a:schemeClr val="tx2"/>
                </a:solidFill>
                <a:cs typeface="Arial" pitchFamily="34" charset="0"/>
              </a:rPr>
              <a:t>button to add alternative text for the object</a:t>
            </a:r>
          </a:p>
        </p:txBody>
      </p:sp>
      <p:sp>
        <p:nvSpPr>
          <p:cNvPr id="20" name="TextBox 26">
            <a:extLst>
              <a:ext uri="{FF2B5EF4-FFF2-40B4-BE49-F238E27FC236}">
                <a16:creationId xmlns:a16="http://schemas.microsoft.com/office/drawing/2014/main" id="{2F884C87-A48D-1493-747E-5DCE3FCC0127}"/>
              </a:ext>
            </a:extLst>
          </p:cNvPr>
          <p:cNvSpPr txBox="1"/>
          <p:nvPr/>
        </p:nvSpPr>
        <p:spPr>
          <a:xfrm>
            <a:off x="6951095" y="4635379"/>
            <a:ext cx="1429004" cy="923330"/>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200" b="1" dirty="0">
                <a:solidFill>
                  <a:schemeClr val="accent1"/>
                </a:solidFill>
                <a:cs typeface="Arial" pitchFamily="34" charset="0"/>
              </a:rPr>
              <a:t>Insert Symbols and Patterns:</a:t>
            </a:r>
          </a:p>
          <a:p>
            <a:pPr marL="143953" indent="-143953">
              <a:spcAft>
                <a:spcPts val="600"/>
              </a:spcAft>
              <a:buClr>
                <a:schemeClr val="accent1"/>
              </a:buClr>
              <a:buFont typeface="Arial" pitchFamily="34" charset="0"/>
              <a:buChar char="•"/>
            </a:pPr>
            <a:r>
              <a:rPr lang="en-AU" sz="1200" dirty="0">
                <a:solidFill>
                  <a:schemeClr val="tx2"/>
                </a:solidFill>
                <a:cs typeface="Arial" pitchFamily="34" charset="0"/>
              </a:rPr>
              <a:t>Click on the </a:t>
            </a:r>
            <a:r>
              <a:rPr lang="en-AU" sz="1200" b="1" dirty="0">
                <a:solidFill>
                  <a:schemeClr val="tx2"/>
                </a:solidFill>
                <a:cs typeface="Arial" pitchFamily="34" charset="0"/>
              </a:rPr>
              <a:t>Insert Symbols and Patterns </a:t>
            </a:r>
            <a:r>
              <a:rPr lang="en-AU" sz="1200" dirty="0">
                <a:solidFill>
                  <a:schemeClr val="tx2"/>
                </a:solidFill>
                <a:cs typeface="Arial" pitchFamily="34" charset="0"/>
              </a:rPr>
              <a:t>button.</a:t>
            </a:r>
          </a:p>
        </p:txBody>
      </p:sp>
      <p:pic>
        <p:nvPicPr>
          <p:cNvPr id="29" name="Picture 28" descr="Header and Footer Details">
            <a:extLst>
              <a:ext uri="{FF2B5EF4-FFF2-40B4-BE49-F238E27FC236}">
                <a16:creationId xmlns:a16="http://schemas.microsoft.com/office/drawing/2014/main" id="{3471AC9F-74E5-4418-AEA3-09AF0383CA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1689" y="4552111"/>
            <a:ext cx="2925755" cy="1872857"/>
          </a:xfrm>
          <a:prstGeom prst="rect">
            <a:avLst/>
          </a:prstGeom>
        </p:spPr>
      </p:pic>
      <p:cxnSp>
        <p:nvCxnSpPr>
          <p:cNvPr id="21" name="Straight Arrow Connector 20">
            <a:extLst>
              <a:ext uri="{FF2B5EF4-FFF2-40B4-BE49-F238E27FC236}">
                <a16:creationId xmlns:a16="http://schemas.microsoft.com/office/drawing/2014/main" id="{5402DD4D-9953-E6A5-103D-42FEC483AD02}"/>
              </a:ext>
              <a:ext uri="{C183D7F6-B498-43B3-948B-1728B52AA6E4}">
                <adec:decorative xmlns:adec="http://schemas.microsoft.com/office/drawing/2017/decorative" val="1"/>
              </a:ext>
            </a:extLst>
          </p:cNvPr>
          <p:cNvCxnSpPr>
            <a:cxnSpLocks/>
            <a:stCxn id="20" idx="0"/>
          </p:cNvCxnSpPr>
          <p:nvPr/>
        </p:nvCxnSpPr>
        <p:spPr>
          <a:xfrm flipH="1" flipV="1">
            <a:off x="7358386" y="4000470"/>
            <a:ext cx="307211" cy="634909"/>
          </a:xfrm>
          <a:prstGeom prst="straightConnector1">
            <a:avLst/>
          </a:prstGeom>
          <a:ln w="19050">
            <a:solidFill>
              <a:schemeClr val="tx1"/>
            </a:solidFill>
            <a:round/>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3016729-3BDB-89B5-E8C1-4FB969D273A5}"/>
              </a:ext>
              <a:ext uri="{C183D7F6-B498-43B3-948B-1728B52AA6E4}">
                <adec:decorative xmlns:adec="http://schemas.microsoft.com/office/drawing/2017/decorative" val="1"/>
              </a:ext>
            </a:extLst>
          </p:cNvPr>
          <p:cNvCxnSpPr>
            <a:cxnSpLocks/>
            <a:stCxn id="19" idx="0"/>
          </p:cNvCxnSpPr>
          <p:nvPr/>
        </p:nvCxnSpPr>
        <p:spPr>
          <a:xfrm flipV="1">
            <a:off x="5382959" y="4038598"/>
            <a:ext cx="217671" cy="634661"/>
          </a:xfrm>
          <a:prstGeom prst="straightConnector1">
            <a:avLst/>
          </a:prstGeom>
          <a:ln w="19050">
            <a:solidFill>
              <a:schemeClr val="tx1"/>
            </a:solidFill>
            <a:round/>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028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4213BF-1594-D323-7B5E-1351FE996108}"/>
              </a:ext>
            </a:extLst>
          </p:cNvPr>
          <p:cNvSpPr>
            <a:spLocks noGrp="1"/>
          </p:cNvSpPr>
          <p:nvPr>
            <p:ph type="title"/>
          </p:nvPr>
        </p:nvSpPr>
        <p:spPr>
          <a:xfrm>
            <a:off x="345600" y="342000"/>
            <a:ext cx="9695205" cy="531544"/>
          </a:xfrm>
        </p:spPr>
        <p:txBody>
          <a:bodyPr/>
          <a:lstStyle/>
          <a:p>
            <a:r>
              <a:rPr lang="en-AU" dirty="0"/>
              <a:t>Title goes here</a:t>
            </a:r>
          </a:p>
        </p:txBody>
      </p:sp>
      <p:sp>
        <p:nvSpPr>
          <p:cNvPr id="15" name="Content Placeholder 14">
            <a:extLst>
              <a:ext uri="{FF2B5EF4-FFF2-40B4-BE49-F238E27FC236}">
                <a16:creationId xmlns:a16="http://schemas.microsoft.com/office/drawing/2014/main" id="{54F0D8AA-6A85-EBB7-C79E-EACB0AABE0CD}"/>
              </a:ext>
            </a:extLst>
          </p:cNvPr>
          <p:cNvSpPr>
            <a:spLocks noGrp="1"/>
          </p:cNvSpPr>
          <p:nvPr>
            <p:ph sz="quarter" idx="15"/>
          </p:nvPr>
        </p:nvSpPr>
        <p:spPr>
          <a:xfrm>
            <a:off x="345600" y="1870255"/>
            <a:ext cx="5400000" cy="388615"/>
          </a:xfrm>
        </p:spPr>
        <p:txBody>
          <a:bodyPr/>
          <a:lstStyle/>
          <a:p>
            <a:r>
              <a:rPr lang="en-AU" dirty="0"/>
              <a:t>Table heading here</a:t>
            </a:r>
          </a:p>
        </p:txBody>
      </p:sp>
      <p:graphicFrame>
        <p:nvGraphicFramePr>
          <p:cNvPr id="7" name="Table 7">
            <a:extLst>
              <a:ext uri="{FF2B5EF4-FFF2-40B4-BE49-F238E27FC236}">
                <a16:creationId xmlns:a16="http://schemas.microsoft.com/office/drawing/2014/main" id="{9EF17AA3-60A9-9E30-13E9-EA8F3D511D74}"/>
              </a:ext>
            </a:extLst>
          </p:cNvPr>
          <p:cNvGraphicFramePr>
            <a:graphicFrameLocks noGrp="1"/>
          </p:cNvGraphicFramePr>
          <p:nvPr>
            <p:ph sz="quarter" idx="14"/>
            <p:extLst>
              <p:ext uri="{D42A27DB-BD31-4B8C-83A1-F6EECF244321}">
                <p14:modId xmlns:p14="http://schemas.microsoft.com/office/powerpoint/2010/main" val="1833739164"/>
              </p:ext>
            </p:extLst>
          </p:nvPr>
        </p:nvGraphicFramePr>
        <p:xfrm>
          <a:off x="345600" y="2348880"/>
          <a:ext cx="9303335" cy="2070230"/>
        </p:xfrm>
        <a:graphic>
          <a:graphicData uri="http://schemas.openxmlformats.org/drawingml/2006/table">
            <a:tbl>
              <a:tblPr firstRow="1" bandRow="1">
                <a:tableStyleId>{69012ECD-51FC-41F1-AA8D-1B2483CD663E}</a:tableStyleId>
              </a:tblPr>
              <a:tblGrid>
                <a:gridCol w="1860667">
                  <a:extLst>
                    <a:ext uri="{9D8B030D-6E8A-4147-A177-3AD203B41FA5}">
                      <a16:colId xmlns:a16="http://schemas.microsoft.com/office/drawing/2014/main" val="491467753"/>
                    </a:ext>
                  </a:extLst>
                </a:gridCol>
                <a:gridCol w="1860667">
                  <a:extLst>
                    <a:ext uri="{9D8B030D-6E8A-4147-A177-3AD203B41FA5}">
                      <a16:colId xmlns:a16="http://schemas.microsoft.com/office/drawing/2014/main" val="1146598488"/>
                    </a:ext>
                  </a:extLst>
                </a:gridCol>
                <a:gridCol w="1860667">
                  <a:extLst>
                    <a:ext uri="{9D8B030D-6E8A-4147-A177-3AD203B41FA5}">
                      <a16:colId xmlns:a16="http://schemas.microsoft.com/office/drawing/2014/main" val="3854480422"/>
                    </a:ext>
                  </a:extLst>
                </a:gridCol>
                <a:gridCol w="1860667">
                  <a:extLst>
                    <a:ext uri="{9D8B030D-6E8A-4147-A177-3AD203B41FA5}">
                      <a16:colId xmlns:a16="http://schemas.microsoft.com/office/drawing/2014/main" val="2837151105"/>
                    </a:ext>
                  </a:extLst>
                </a:gridCol>
                <a:gridCol w="1860667">
                  <a:extLst>
                    <a:ext uri="{9D8B030D-6E8A-4147-A177-3AD203B41FA5}">
                      <a16:colId xmlns:a16="http://schemas.microsoft.com/office/drawing/2014/main" val="2640647029"/>
                    </a:ext>
                  </a:extLst>
                </a:gridCol>
              </a:tblGrid>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427076"/>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52369266"/>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BEBEB"/>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BEBEB"/>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BEBEB"/>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BEBEB"/>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723876929"/>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46649970"/>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BEBEB"/>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BEBEB"/>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BEBEB"/>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BEBEB"/>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175896441"/>
                  </a:ext>
                </a:extLst>
              </a:tr>
            </a:tbl>
          </a:graphicData>
        </a:graphic>
      </p:graphicFrame>
      <p:sp>
        <p:nvSpPr>
          <p:cNvPr id="2" name="Footer Placeholder 1">
            <a:extLst>
              <a:ext uri="{FF2B5EF4-FFF2-40B4-BE49-F238E27FC236}">
                <a16:creationId xmlns:a16="http://schemas.microsoft.com/office/drawing/2014/main" id="{83BFA281-52A8-E4AB-820D-C6D8AA397D66}"/>
              </a:ext>
            </a:extLst>
          </p:cNvPr>
          <p:cNvSpPr>
            <a:spLocks noGrp="1"/>
          </p:cNvSpPr>
          <p:nvPr>
            <p:ph type="ftr" sz="quarter" idx="13"/>
          </p:nvPr>
        </p:nvSpPr>
        <p:spPr>
          <a:xfrm>
            <a:off x="345600" y="6437192"/>
            <a:ext cx="4114800" cy="216000"/>
          </a:xfrm>
        </p:spPr>
        <p:txBody>
          <a:bodyPr/>
          <a:lstStyle/>
          <a:p>
            <a:r>
              <a:rPr lang="en-AU"/>
              <a:t>[Insert Identifier] | [Insert Report Title]</a:t>
            </a:r>
            <a:endParaRPr lang="en-AU" dirty="0"/>
          </a:p>
        </p:txBody>
      </p:sp>
      <p:sp>
        <p:nvSpPr>
          <p:cNvPr id="5" name="Slide Number Placeholder 4">
            <a:extLst>
              <a:ext uri="{FF2B5EF4-FFF2-40B4-BE49-F238E27FC236}">
                <a16:creationId xmlns:a16="http://schemas.microsoft.com/office/drawing/2014/main" id="{D4BB72B7-64C7-AA15-7FBA-B2EA5CB3DA49}"/>
              </a:ext>
            </a:extLst>
          </p:cNvPr>
          <p:cNvSpPr>
            <a:spLocks noGrp="1"/>
          </p:cNvSpPr>
          <p:nvPr>
            <p:ph type="sldNum" sz="quarter" idx="16"/>
          </p:nvPr>
        </p:nvSpPr>
        <p:spPr/>
        <p:txBody>
          <a:bodyPr/>
          <a:lstStyle/>
          <a:p>
            <a:r>
              <a:rPr lang="en-AU"/>
              <a:t>Page [</a:t>
            </a:r>
            <a:fld id="{29D5CE74-914C-4689-99FC-1AEF49CE2B47}" type="slidenum">
              <a:rPr smtClean="0"/>
              <a:pPr/>
              <a:t>30</a:t>
            </a:fld>
            <a:r>
              <a:t>]</a:t>
            </a:r>
            <a:endParaRPr lang="en-AU" dirty="0"/>
          </a:p>
        </p:txBody>
      </p:sp>
    </p:spTree>
    <p:extLst>
      <p:ext uri="{BB962C8B-B14F-4D97-AF65-F5344CB8AC3E}">
        <p14:creationId xmlns:p14="http://schemas.microsoft.com/office/powerpoint/2010/main" val="1610670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4213BF-1594-D323-7B5E-1351FE996108}"/>
              </a:ext>
            </a:extLst>
          </p:cNvPr>
          <p:cNvSpPr>
            <a:spLocks noGrp="1"/>
          </p:cNvSpPr>
          <p:nvPr>
            <p:ph type="title"/>
          </p:nvPr>
        </p:nvSpPr>
        <p:spPr>
          <a:xfrm>
            <a:off x="345600" y="342000"/>
            <a:ext cx="9695205" cy="531544"/>
          </a:xfrm>
        </p:spPr>
        <p:txBody>
          <a:bodyPr/>
          <a:lstStyle/>
          <a:p>
            <a:r>
              <a:rPr lang="en-AU" dirty="0"/>
              <a:t>Title goes here</a:t>
            </a:r>
          </a:p>
        </p:txBody>
      </p:sp>
      <p:sp>
        <p:nvSpPr>
          <p:cNvPr id="15" name="Content Placeholder 14">
            <a:extLst>
              <a:ext uri="{FF2B5EF4-FFF2-40B4-BE49-F238E27FC236}">
                <a16:creationId xmlns:a16="http://schemas.microsoft.com/office/drawing/2014/main" id="{54F0D8AA-6A85-EBB7-C79E-EACB0AABE0CD}"/>
              </a:ext>
            </a:extLst>
          </p:cNvPr>
          <p:cNvSpPr>
            <a:spLocks noGrp="1"/>
          </p:cNvSpPr>
          <p:nvPr>
            <p:ph sz="quarter" idx="15"/>
          </p:nvPr>
        </p:nvSpPr>
        <p:spPr>
          <a:xfrm>
            <a:off x="345600" y="1870255"/>
            <a:ext cx="5400000" cy="388615"/>
          </a:xfrm>
        </p:spPr>
        <p:txBody>
          <a:bodyPr/>
          <a:lstStyle/>
          <a:p>
            <a:r>
              <a:rPr lang="en-AU" dirty="0"/>
              <a:t>Table heading here</a:t>
            </a:r>
          </a:p>
        </p:txBody>
      </p:sp>
      <p:graphicFrame>
        <p:nvGraphicFramePr>
          <p:cNvPr id="7" name="Table 7">
            <a:extLst>
              <a:ext uri="{FF2B5EF4-FFF2-40B4-BE49-F238E27FC236}">
                <a16:creationId xmlns:a16="http://schemas.microsoft.com/office/drawing/2014/main" id="{9EF17AA3-60A9-9E30-13E9-EA8F3D511D74}"/>
              </a:ext>
            </a:extLst>
          </p:cNvPr>
          <p:cNvGraphicFramePr>
            <a:graphicFrameLocks noGrp="1"/>
          </p:cNvGraphicFramePr>
          <p:nvPr>
            <p:ph sz="quarter" idx="14"/>
            <p:extLst>
              <p:ext uri="{D42A27DB-BD31-4B8C-83A1-F6EECF244321}">
                <p14:modId xmlns:p14="http://schemas.microsoft.com/office/powerpoint/2010/main" val="510678458"/>
              </p:ext>
            </p:extLst>
          </p:nvPr>
        </p:nvGraphicFramePr>
        <p:xfrm>
          <a:off x="345600" y="2348880"/>
          <a:ext cx="9303335" cy="2070230"/>
        </p:xfrm>
        <a:graphic>
          <a:graphicData uri="http://schemas.openxmlformats.org/drawingml/2006/table">
            <a:tbl>
              <a:tblPr firstRow="1" bandRow="1">
                <a:tableStyleId>{69012ECD-51FC-41F1-AA8D-1B2483CD663E}</a:tableStyleId>
              </a:tblPr>
              <a:tblGrid>
                <a:gridCol w="1860667">
                  <a:extLst>
                    <a:ext uri="{9D8B030D-6E8A-4147-A177-3AD203B41FA5}">
                      <a16:colId xmlns:a16="http://schemas.microsoft.com/office/drawing/2014/main" val="491467753"/>
                    </a:ext>
                  </a:extLst>
                </a:gridCol>
                <a:gridCol w="1860667">
                  <a:extLst>
                    <a:ext uri="{9D8B030D-6E8A-4147-A177-3AD203B41FA5}">
                      <a16:colId xmlns:a16="http://schemas.microsoft.com/office/drawing/2014/main" val="1146598488"/>
                    </a:ext>
                  </a:extLst>
                </a:gridCol>
                <a:gridCol w="1860667">
                  <a:extLst>
                    <a:ext uri="{9D8B030D-6E8A-4147-A177-3AD203B41FA5}">
                      <a16:colId xmlns:a16="http://schemas.microsoft.com/office/drawing/2014/main" val="3854480422"/>
                    </a:ext>
                  </a:extLst>
                </a:gridCol>
                <a:gridCol w="1860667">
                  <a:extLst>
                    <a:ext uri="{9D8B030D-6E8A-4147-A177-3AD203B41FA5}">
                      <a16:colId xmlns:a16="http://schemas.microsoft.com/office/drawing/2014/main" val="2837151105"/>
                    </a:ext>
                  </a:extLst>
                </a:gridCol>
                <a:gridCol w="1860667">
                  <a:extLst>
                    <a:ext uri="{9D8B030D-6E8A-4147-A177-3AD203B41FA5}">
                      <a16:colId xmlns:a16="http://schemas.microsoft.com/office/drawing/2014/main" val="2640647029"/>
                    </a:ext>
                  </a:extLst>
                </a:gridCol>
              </a:tblGrid>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427076"/>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369266"/>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876929"/>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649970"/>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896441"/>
                  </a:ext>
                </a:extLst>
              </a:tr>
            </a:tbl>
          </a:graphicData>
        </a:graphic>
      </p:graphicFrame>
      <p:sp>
        <p:nvSpPr>
          <p:cNvPr id="2" name="Footer Placeholder 1">
            <a:extLst>
              <a:ext uri="{FF2B5EF4-FFF2-40B4-BE49-F238E27FC236}">
                <a16:creationId xmlns:a16="http://schemas.microsoft.com/office/drawing/2014/main" id="{83BFA281-52A8-E4AB-820D-C6D8AA397D66}"/>
              </a:ext>
            </a:extLst>
          </p:cNvPr>
          <p:cNvSpPr>
            <a:spLocks noGrp="1"/>
          </p:cNvSpPr>
          <p:nvPr>
            <p:ph type="ftr" sz="quarter" idx="13"/>
          </p:nvPr>
        </p:nvSpPr>
        <p:spPr>
          <a:xfrm>
            <a:off x="345600" y="6437192"/>
            <a:ext cx="4114800" cy="216000"/>
          </a:xfrm>
        </p:spPr>
        <p:txBody>
          <a:bodyPr/>
          <a:lstStyle/>
          <a:p>
            <a:r>
              <a:rPr lang="en-AU"/>
              <a:t>[Insert Identifier] | [Insert Report Title]</a:t>
            </a:r>
            <a:endParaRPr lang="en-AU" dirty="0"/>
          </a:p>
        </p:txBody>
      </p:sp>
      <p:sp>
        <p:nvSpPr>
          <p:cNvPr id="5" name="Slide Number Placeholder 4">
            <a:extLst>
              <a:ext uri="{FF2B5EF4-FFF2-40B4-BE49-F238E27FC236}">
                <a16:creationId xmlns:a16="http://schemas.microsoft.com/office/drawing/2014/main" id="{D4BB72B7-64C7-AA15-7FBA-B2EA5CB3DA49}"/>
              </a:ext>
            </a:extLst>
          </p:cNvPr>
          <p:cNvSpPr>
            <a:spLocks noGrp="1"/>
          </p:cNvSpPr>
          <p:nvPr>
            <p:ph type="sldNum" sz="quarter" idx="16"/>
          </p:nvPr>
        </p:nvSpPr>
        <p:spPr/>
        <p:txBody>
          <a:bodyPr/>
          <a:lstStyle/>
          <a:p>
            <a:r>
              <a:rPr lang="en-AU"/>
              <a:t>Page [</a:t>
            </a:r>
            <a:fld id="{29D5CE74-914C-4689-99FC-1AEF49CE2B47}" type="slidenum">
              <a:rPr smtClean="0"/>
              <a:pPr/>
              <a:t>31</a:t>
            </a:fld>
            <a:r>
              <a:t>]</a:t>
            </a:r>
            <a:endParaRPr lang="en-AU" dirty="0"/>
          </a:p>
        </p:txBody>
      </p:sp>
    </p:spTree>
    <p:extLst>
      <p:ext uri="{BB962C8B-B14F-4D97-AF65-F5344CB8AC3E}">
        <p14:creationId xmlns:p14="http://schemas.microsoft.com/office/powerpoint/2010/main" val="2623341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4213BF-1594-D323-7B5E-1351FE996108}"/>
              </a:ext>
            </a:extLst>
          </p:cNvPr>
          <p:cNvSpPr>
            <a:spLocks noGrp="1"/>
          </p:cNvSpPr>
          <p:nvPr>
            <p:ph type="title"/>
          </p:nvPr>
        </p:nvSpPr>
        <p:spPr>
          <a:xfrm>
            <a:off x="345600" y="342000"/>
            <a:ext cx="9695205" cy="531544"/>
          </a:xfrm>
        </p:spPr>
        <p:txBody>
          <a:bodyPr/>
          <a:lstStyle/>
          <a:p>
            <a:r>
              <a:rPr lang="en-AU" dirty="0"/>
              <a:t>Title goes here</a:t>
            </a:r>
          </a:p>
        </p:txBody>
      </p:sp>
      <p:sp>
        <p:nvSpPr>
          <p:cNvPr id="15" name="Content Placeholder 14">
            <a:extLst>
              <a:ext uri="{FF2B5EF4-FFF2-40B4-BE49-F238E27FC236}">
                <a16:creationId xmlns:a16="http://schemas.microsoft.com/office/drawing/2014/main" id="{54F0D8AA-6A85-EBB7-C79E-EACB0AABE0CD}"/>
              </a:ext>
            </a:extLst>
          </p:cNvPr>
          <p:cNvSpPr>
            <a:spLocks noGrp="1"/>
          </p:cNvSpPr>
          <p:nvPr>
            <p:ph sz="quarter" idx="15"/>
          </p:nvPr>
        </p:nvSpPr>
        <p:spPr>
          <a:xfrm>
            <a:off x="345600" y="1870255"/>
            <a:ext cx="5400000" cy="388615"/>
          </a:xfrm>
        </p:spPr>
        <p:txBody>
          <a:bodyPr/>
          <a:lstStyle/>
          <a:p>
            <a:r>
              <a:rPr lang="en-AU" dirty="0"/>
              <a:t>Table heading here</a:t>
            </a:r>
          </a:p>
        </p:txBody>
      </p:sp>
      <p:graphicFrame>
        <p:nvGraphicFramePr>
          <p:cNvPr id="7" name="Table 7">
            <a:extLst>
              <a:ext uri="{FF2B5EF4-FFF2-40B4-BE49-F238E27FC236}">
                <a16:creationId xmlns:a16="http://schemas.microsoft.com/office/drawing/2014/main" id="{9EF17AA3-60A9-9E30-13E9-EA8F3D511D74}"/>
              </a:ext>
            </a:extLst>
          </p:cNvPr>
          <p:cNvGraphicFramePr>
            <a:graphicFrameLocks noGrp="1"/>
          </p:cNvGraphicFramePr>
          <p:nvPr>
            <p:ph sz="quarter" idx="14"/>
            <p:extLst>
              <p:ext uri="{D42A27DB-BD31-4B8C-83A1-F6EECF244321}">
                <p14:modId xmlns:p14="http://schemas.microsoft.com/office/powerpoint/2010/main" val="984707479"/>
              </p:ext>
            </p:extLst>
          </p:nvPr>
        </p:nvGraphicFramePr>
        <p:xfrm>
          <a:off x="345600" y="2348880"/>
          <a:ext cx="9303335" cy="2070230"/>
        </p:xfrm>
        <a:graphic>
          <a:graphicData uri="http://schemas.openxmlformats.org/drawingml/2006/table">
            <a:tbl>
              <a:tblPr firstRow="1" bandRow="1">
                <a:tableStyleId>{69012ECD-51FC-41F1-AA8D-1B2483CD663E}</a:tableStyleId>
              </a:tblPr>
              <a:tblGrid>
                <a:gridCol w="1860667">
                  <a:extLst>
                    <a:ext uri="{9D8B030D-6E8A-4147-A177-3AD203B41FA5}">
                      <a16:colId xmlns:a16="http://schemas.microsoft.com/office/drawing/2014/main" val="491467753"/>
                    </a:ext>
                  </a:extLst>
                </a:gridCol>
                <a:gridCol w="1860667">
                  <a:extLst>
                    <a:ext uri="{9D8B030D-6E8A-4147-A177-3AD203B41FA5}">
                      <a16:colId xmlns:a16="http://schemas.microsoft.com/office/drawing/2014/main" val="1146598488"/>
                    </a:ext>
                  </a:extLst>
                </a:gridCol>
                <a:gridCol w="1860667">
                  <a:extLst>
                    <a:ext uri="{9D8B030D-6E8A-4147-A177-3AD203B41FA5}">
                      <a16:colId xmlns:a16="http://schemas.microsoft.com/office/drawing/2014/main" val="3854480422"/>
                    </a:ext>
                  </a:extLst>
                </a:gridCol>
                <a:gridCol w="1860667">
                  <a:extLst>
                    <a:ext uri="{9D8B030D-6E8A-4147-A177-3AD203B41FA5}">
                      <a16:colId xmlns:a16="http://schemas.microsoft.com/office/drawing/2014/main" val="2837151105"/>
                    </a:ext>
                  </a:extLst>
                </a:gridCol>
                <a:gridCol w="1860667">
                  <a:extLst>
                    <a:ext uri="{9D8B030D-6E8A-4147-A177-3AD203B41FA5}">
                      <a16:colId xmlns:a16="http://schemas.microsoft.com/office/drawing/2014/main" val="2640647029"/>
                    </a:ext>
                  </a:extLst>
                </a:gridCol>
              </a:tblGrid>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1" u="none" strike="noStrike" kern="1200" cap="none" spc="0" normalizeH="0" baseline="0" noProof="0" dirty="0">
                          <a:ln>
                            <a:noFill/>
                          </a:ln>
                          <a:solidFill>
                            <a:schemeClr val="bg1"/>
                          </a:solidFill>
                          <a:effectLst/>
                          <a:uLnTx/>
                          <a:uFillTx/>
                        </a:rPr>
                        <a:t>Table heading</a:t>
                      </a:r>
                      <a:endParaRPr kumimoji="0" lang="en-AU" sz="1200" b="1" i="0" u="none" strike="noStrike" kern="1200" cap="none" spc="0" normalizeH="0" baseline="0" noProof="0" dirty="0">
                        <a:ln>
                          <a:noFill/>
                        </a:ln>
                        <a:solidFill>
                          <a:schemeClr val="bg1"/>
                        </a:solidFill>
                        <a:effectLst/>
                        <a:uLnTx/>
                        <a:uFillTx/>
                        <a:latin typeface="Arial"/>
                        <a:ea typeface="+mn-ea"/>
                        <a:cs typeface="+mn-cs"/>
                      </a:endParaRPr>
                    </a:p>
                  </a:txBody>
                  <a:tcPr marT="90000">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2427076"/>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369266"/>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876929"/>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649970"/>
                  </a:ext>
                </a:extLst>
              </a:tr>
              <a:tr h="414046">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8804" rtl="0" eaLnBrk="1" fontAlgn="auto" latinLnBrk="0" hangingPunct="1">
                        <a:lnSpc>
                          <a:spcPts val="1400"/>
                        </a:lnSpc>
                        <a:spcBef>
                          <a:spcPts val="0"/>
                        </a:spcBef>
                        <a:spcAft>
                          <a:spcPts val="0"/>
                        </a:spcAft>
                        <a:buClrTx/>
                        <a:buSzTx/>
                        <a:buFontTx/>
                        <a:buNone/>
                        <a:tabLst/>
                        <a:defRPr/>
                      </a:pPr>
                      <a:r>
                        <a:rPr kumimoji="0" lang="en-AU" sz="1200" b="0" u="none" strike="noStrike" kern="1200" cap="none" spc="0" normalizeH="0" baseline="0" noProof="0" dirty="0">
                          <a:ln>
                            <a:noFill/>
                          </a:ln>
                          <a:solidFill>
                            <a:prstClr val="black"/>
                          </a:solidFill>
                          <a:effectLst/>
                          <a:uLnTx/>
                          <a:uFillTx/>
                        </a:rPr>
                        <a:t>Table text</a:t>
                      </a:r>
                      <a:endParaRPr kumimoji="0" lang="en-AU" sz="1200" b="0" i="0" u="none" strike="noStrike" kern="1200" cap="none" spc="0" normalizeH="0" baseline="0" noProof="0" dirty="0">
                        <a:ln>
                          <a:noFill/>
                        </a:ln>
                        <a:solidFill>
                          <a:prstClr val="black"/>
                        </a:solidFill>
                        <a:effectLst/>
                        <a:uLnTx/>
                        <a:uFillTx/>
                        <a:latin typeface="Arial"/>
                        <a:ea typeface="+mn-ea"/>
                        <a:cs typeface="+mn-cs"/>
                      </a:endParaRPr>
                    </a:p>
                  </a:txBody>
                  <a:tcPr marT="90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896441"/>
                  </a:ext>
                </a:extLst>
              </a:tr>
            </a:tbl>
          </a:graphicData>
        </a:graphic>
      </p:graphicFrame>
      <p:sp>
        <p:nvSpPr>
          <p:cNvPr id="2" name="Footer Placeholder 1">
            <a:extLst>
              <a:ext uri="{FF2B5EF4-FFF2-40B4-BE49-F238E27FC236}">
                <a16:creationId xmlns:a16="http://schemas.microsoft.com/office/drawing/2014/main" id="{83BFA281-52A8-E4AB-820D-C6D8AA397D66}"/>
              </a:ext>
            </a:extLst>
          </p:cNvPr>
          <p:cNvSpPr>
            <a:spLocks noGrp="1"/>
          </p:cNvSpPr>
          <p:nvPr>
            <p:ph type="ftr" sz="quarter" idx="13"/>
          </p:nvPr>
        </p:nvSpPr>
        <p:spPr>
          <a:xfrm>
            <a:off x="345600" y="6437192"/>
            <a:ext cx="4114800" cy="216000"/>
          </a:xfrm>
        </p:spPr>
        <p:txBody>
          <a:bodyPr/>
          <a:lstStyle/>
          <a:p>
            <a:r>
              <a:rPr lang="en-AU"/>
              <a:t>[Insert Identifier] | [Insert Report Title]</a:t>
            </a:r>
            <a:endParaRPr lang="en-AU" dirty="0"/>
          </a:p>
        </p:txBody>
      </p:sp>
      <p:sp>
        <p:nvSpPr>
          <p:cNvPr id="5" name="Slide Number Placeholder 4">
            <a:extLst>
              <a:ext uri="{FF2B5EF4-FFF2-40B4-BE49-F238E27FC236}">
                <a16:creationId xmlns:a16="http://schemas.microsoft.com/office/drawing/2014/main" id="{D4BB72B7-64C7-AA15-7FBA-B2EA5CB3DA49}"/>
              </a:ext>
            </a:extLst>
          </p:cNvPr>
          <p:cNvSpPr>
            <a:spLocks noGrp="1"/>
          </p:cNvSpPr>
          <p:nvPr>
            <p:ph type="sldNum" sz="quarter" idx="16"/>
          </p:nvPr>
        </p:nvSpPr>
        <p:spPr/>
        <p:txBody>
          <a:bodyPr/>
          <a:lstStyle/>
          <a:p>
            <a:r>
              <a:rPr lang="en-AU"/>
              <a:t>Page [</a:t>
            </a:r>
            <a:fld id="{29D5CE74-914C-4689-99FC-1AEF49CE2B47}" type="slidenum">
              <a:rPr smtClean="0"/>
              <a:pPr/>
              <a:t>32</a:t>
            </a:fld>
            <a:r>
              <a:t>]</a:t>
            </a:r>
            <a:endParaRPr lang="en-AU" dirty="0"/>
          </a:p>
        </p:txBody>
      </p:sp>
    </p:spTree>
    <p:extLst>
      <p:ext uri="{BB962C8B-B14F-4D97-AF65-F5344CB8AC3E}">
        <p14:creationId xmlns:p14="http://schemas.microsoft.com/office/powerpoint/2010/main" val="790812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E6B5E7D-8EFF-E2F2-526F-941E0D4AE9F0}"/>
              </a:ext>
            </a:extLst>
          </p:cNvPr>
          <p:cNvSpPr>
            <a:spLocks noGrp="1"/>
          </p:cNvSpPr>
          <p:nvPr>
            <p:ph type="title" idx="4294967295"/>
          </p:nvPr>
        </p:nvSpPr>
        <p:spPr>
          <a:xfrm>
            <a:off x="0" y="-1027113"/>
            <a:ext cx="9694863" cy="585788"/>
          </a:xfrm>
        </p:spPr>
        <p:txBody>
          <a:bodyPr vert="horz" lIns="0" tIns="0" rIns="0" bIns="0" rtlCol="0" anchor="b">
            <a:noAutofit/>
          </a:bodyPr>
          <a:lstStyle/>
          <a:p>
            <a:pPr>
              <a:lnSpc>
                <a:spcPct val="100000"/>
              </a:lnSpc>
            </a:pPr>
            <a:r>
              <a:rPr lang="en-AU" dirty="0"/>
              <a:t>Copyright Notice</a:t>
            </a:r>
          </a:p>
        </p:txBody>
      </p:sp>
      <p:pic>
        <p:nvPicPr>
          <p:cNvPr id="8" name="Picture Placeholder 10" descr="The University of Melbourne logo">
            <a:extLst>
              <a:ext uri="{FF2B5EF4-FFF2-40B4-BE49-F238E27FC236}">
                <a16:creationId xmlns:a16="http://schemas.microsoft.com/office/drawing/2014/main" id="{D4E41F9F-71C1-520F-EEB6-2244F7591D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extBox 1">
            <a:extLst>
              <a:ext uri="{FF2B5EF4-FFF2-40B4-BE49-F238E27FC236}">
                <a16:creationId xmlns:a16="http://schemas.microsoft.com/office/drawing/2014/main" id="{583DC9E1-7009-FEEE-68FB-F3F9A8A92730}"/>
              </a:ext>
            </a:extLst>
          </p:cNvPr>
          <p:cNvSpPr txBox="1"/>
          <p:nvPr/>
        </p:nvSpPr>
        <p:spPr>
          <a:xfrm>
            <a:off x="345600" y="4183343"/>
            <a:ext cx="2310675" cy="200055"/>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(c) The University of Melbourne</a:t>
            </a:r>
            <a:endParaRPr lang="en-AU" sz="1300" dirty="0">
              <a:latin typeface="+mn-lt"/>
            </a:endParaRPr>
          </a:p>
        </p:txBody>
      </p:sp>
      <p:sp>
        <p:nvSpPr>
          <p:cNvPr id="4" name="Text Placeholder 3">
            <a:extLst>
              <a:ext uri="{FF2B5EF4-FFF2-40B4-BE49-F238E27FC236}">
                <a16:creationId xmlns:a16="http://schemas.microsoft.com/office/drawing/2014/main" id="{13359C58-BB52-9C27-3076-206DBC8C21DF}"/>
              </a:ext>
            </a:extLst>
          </p:cNvPr>
          <p:cNvSpPr>
            <a:spLocks noGrp="1"/>
          </p:cNvSpPr>
          <p:nvPr>
            <p:ph type="body" sz="quarter" idx="19"/>
          </p:nvPr>
        </p:nvSpPr>
        <p:spPr/>
        <p:txBody>
          <a:bodyPr/>
          <a:lstStyle/>
          <a:p>
            <a:r>
              <a:rPr lang="en-AU" dirty="0"/>
              <a:t>2023</a:t>
            </a:r>
          </a:p>
        </p:txBody>
      </p:sp>
      <p:sp>
        <p:nvSpPr>
          <p:cNvPr id="6" name="TextBox 5">
            <a:extLst>
              <a:ext uri="{FF2B5EF4-FFF2-40B4-BE49-F238E27FC236}">
                <a16:creationId xmlns:a16="http://schemas.microsoft.com/office/drawing/2014/main" id="{B47B032D-648A-BDCC-141C-986A19C93FEC}"/>
              </a:ext>
            </a:extLst>
          </p:cNvPr>
          <p:cNvSpPr txBox="1"/>
          <p:nvPr/>
        </p:nvSpPr>
        <p:spPr>
          <a:xfrm>
            <a:off x="345600" y="4383609"/>
            <a:ext cx="6740510" cy="1600438"/>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dirty="0">
                <a:solidFill>
                  <a:schemeClr val="bg1"/>
                </a:solidFill>
                <a:effectLst/>
                <a:latin typeface="+mn-lt"/>
                <a:ea typeface="Times New Roman" panose="02020603050405020304" pitchFamily="18" charset="0"/>
                <a:hlinkClick r:id="rId3"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dirty="0">
              <a:latin typeface="+mn-lt"/>
            </a:endParaRPr>
          </a:p>
        </p:txBody>
      </p:sp>
      <p:sp>
        <p:nvSpPr>
          <p:cNvPr id="7" name="TextBox 6">
            <a:extLst>
              <a:ext uri="{FF2B5EF4-FFF2-40B4-BE49-F238E27FC236}">
                <a16:creationId xmlns:a16="http://schemas.microsoft.com/office/drawing/2014/main" id="{F6877E7F-0C91-C97B-6303-478B4351C93F}"/>
              </a:ext>
            </a:extLst>
          </p:cNvPr>
          <p:cNvSpPr txBox="1"/>
          <p:nvPr/>
        </p:nvSpPr>
        <p:spPr>
          <a:xfrm>
            <a:off x="344500" y="5962159"/>
            <a:ext cx="6740510" cy="400110"/>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dirty="0">
                <a:solidFill>
                  <a:schemeClr val="bg1"/>
                </a:solidFill>
                <a:effectLst/>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copyright-office@unimelb.edu.au</a:t>
            </a:r>
            <a:endParaRPr lang="en-AU" sz="1300" dirty="0">
              <a:latin typeface="+mn-lt"/>
            </a:endParaRPr>
          </a:p>
        </p:txBody>
      </p:sp>
      <p:sp>
        <p:nvSpPr>
          <p:cNvPr id="3" name="Text Placeholder 2">
            <a:extLst>
              <a:ext uri="{FF2B5EF4-FFF2-40B4-BE49-F238E27FC236}">
                <a16:creationId xmlns:a16="http://schemas.microsoft.com/office/drawing/2014/main" id="{CECED95A-BA9B-AF27-0E4E-FB81AC6AA6FF}"/>
              </a:ext>
            </a:extLst>
          </p:cNvPr>
          <p:cNvSpPr>
            <a:spLocks noGrp="1"/>
          </p:cNvSpPr>
          <p:nvPr>
            <p:ph type="body" sz="quarter" idx="18"/>
          </p:nvPr>
        </p:nvSpPr>
        <p:spPr>
          <a:xfrm>
            <a:off x="7671175" y="5904275"/>
            <a:ext cx="4175224" cy="479670"/>
          </a:xfrm>
        </p:spPr>
        <p:txBody>
          <a:bodyPr/>
          <a:lstStyle/>
          <a:p>
            <a:r>
              <a:rPr lang="en-AU" dirty="0"/>
              <a:t>The University of Melbourne (Australian University) PRV12150/CRICOS 00116K</a:t>
            </a:r>
          </a:p>
        </p:txBody>
      </p:sp>
    </p:spTree>
    <p:extLst>
      <p:ext uri="{BB962C8B-B14F-4D97-AF65-F5344CB8AC3E}">
        <p14:creationId xmlns:p14="http://schemas.microsoft.com/office/powerpoint/2010/main" val="79296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660294-B3B0-CEE2-8C2B-B6928D1F61E1}"/>
              </a:ext>
            </a:extLst>
          </p:cNvPr>
          <p:cNvSpPr>
            <a:spLocks noGrp="1"/>
          </p:cNvSpPr>
          <p:nvPr>
            <p:ph type="title"/>
          </p:nvPr>
        </p:nvSpPr>
        <p:spPr/>
        <p:txBody>
          <a:bodyPr/>
          <a:lstStyle/>
          <a:p>
            <a:r>
              <a:rPr lang="en-AU" dirty="0"/>
              <a:t>Title goes here</a:t>
            </a:r>
          </a:p>
        </p:txBody>
      </p:sp>
      <p:sp>
        <p:nvSpPr>
          <p:cNvPr id="3" name="Text Placeholder 2">
            <a:extLst>
              <a:ext uri="{FF2B5EF4-FFF2-40B4-BE49-F238E27FC236}">
                <a16:creationId xmlns:a16="http://schemas.microsoft.com/office/drawing/2014/main" id="{73E769B0-AF6E-2813-5486-E2A42A58BD6C}"/>
              </a:ext>
            </a:extLst>
          </p:cNvPr>
          <p:cNvSpPr>
            <a:spLocks noGrp="1"/>
          </p:cNvSpPr>
          <p:nvPr>
            <p:ph type="body" sz="quarter" idx="17"/>
          </p:nvPr>
        </p:nvSpPr>
        <p:spPr>
          <a:xfrm>
            <a:off x="345600" y="6023122"/>
            <a:ext cx="5490611" cy="630070"/>
          </a:xfrm>
        </p:spPr>
        <p:txBody>
          <a:bodyPr/>
          <a:lstStyle/>
          <a:p>
            <a:r>
              <a:rPr lang="en-AU"/>
              <a:t>[Copyright, CTA or other information/notices]</a:t>
            </a:r>
            <a:endParaRPr lang="en-AU" dirty="0"/>
          </a:p>
        </p:txBody>
      </p:sp>
      <p:sp>
        <p:nvSpPr>
          <p:cNvPr id="4" name="Text Placeholder 3">
            <a:extLst>
              <a:ext uri="{FF2B5EF4-FFF2-40B4-BE49-F238E27FC236}">
                <a16:creationId xmlns:a16="http://schemas.microsoft.com/office/drawing/2014/main" id="{E2CDDBE6-B49E-DE06-0C02-A9C75F554D05}"/>
              </a:ext>
            </a:extLst>
          </p:cNvPr>
          <p:cNvSpPr>
            <a:spLocks noGrp="1"/>
          </p:cNvSpPr>
          <p:nvPr>
            <p:ph type="body" sz="quarter" idx="18"/>
          </p:nvPr>
        </p:nvSpPr>
        <p:spPr>
          <a:xfrm>
            <a:off x="6230938" y="6219310"/>
            <a:ext cx="5614987" cy="433903"/>
          </a:xfrm>
        </p:spPr>
        <p:txBody>
          <a:bodyPr/>
          <a:lstStyle/>
          <a:p>
            <a:r>
              <a:rPr lang="en-AU" dirty="0"/>
              <a:t>The University of Melbourne (Australian University) PRV12150/CRICOS 00116K</a:t>
            </a:r>
          </a:p>
        </p:txBody>
      </p:sp>
    </p:spTree>
    <p:extLst>
      <p:ext uri="{BB962C8B-B14F-4D97-AF65-F5344CB8AC3E}">
        <p14:creationId xmlns:p14="http://schemas.microsoft.com/office/powerpoint/2010/main" val="2048772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718C10-E26A-E99E-4D7E-891DBBA07418}"/>
              </a:ext>
            </a:extLst>
          </p:cNvPr>
          <p:cNvSpPr>
            <a:spLocks noGrp="1"/>
          </p:cNvSpPr>
          <p:nvPr>
            <p:ph type="title"/>
          </p:nvPr>
        </p:nvSpPr>
        <p:spPr/>
        <p:txBody>
          <a:bodyPr/>
          <a:lstStyle/>
          <a:p>
            <a:r>
              <a:rPr lang="en-AU" dirty="0"/>
              <a:t>Title goes here</a:t>
            </a:r>
          </a:p>
        </p:txBody>
      </p:sp>
      <p:sp>
        <p:nvSpPr>
          <p:cNvPr id="8" name="Content Placeholder 7">
            <a:extLst>
              <a:ext uri="{FF2B5EF4-FFF2-40B4-BE49-F238E27FC236}">
                <a16:creationId xmlns:a16="http://schemas.microsoft.com/office/drawing/2014/main" id="{44B9895F-0D55-2323-C013-D370A021E438}"/>
              </a:ext>
            </a:extLst>
          </p:cNvPr>
          <p:cNvSpPr>
            <a:spLocks noGrp="1"/>
          </p:cNvSpPr>
          <p:nvPr>
            <p:ph sz="quarter" idx="20"/>
          </p:nvPr>
        </p:nvSpPr>
        <p:spPr/>
        <p:txBody>
          <a:bodyPr/>
          <a:lstStyle/>
          <a:p>
            <a:endParaRPr lang="en-AU"/>
          </a:p>
        </p:txBody>
      </p:sp>
      <p:sp>
        <p:nvSpPr>
          <p:cNvPr id="9" name="Content Placeholder 8">
            <a:extLst>
              <a:ext uri="{FF2B5EF4-FFF2-40B4-BE49-F238E27FC236}">
                <a16:creationId xmlns:a16="http://schemas.microsoft.com/office/drawing/2014/main" id="{8E618B63-5107-C429-243F-D11520A5D08D}"/>
              </a:ext>
            </a:extLst>
          </p:cNvPr>
          <p:cNvSpPr>
            <a:spLocks noGrp="1"/>
          </p:cNvSpPr>
          <p:nvPr>
            <p:ph sz="quarter" idx="21"/>
          </p:nvPr>
        </p:nvSpPr>
        <p:spPr/>
        <p:txBody>
          <a:bodyPr/>
          <a:lstStyle/>
          <a:p>
            <a:endParaRPr lang="en-AU"/>
          </a:p>
        </p:txBody>
      </p:sp>
      <p:sp>
        <p:nvSpPr>
          <p:cNvPr id="3" name="Text Placeholder 2">
            <a:extLst>
              <a:ext uri="{FF2B5EF4-FFF2-40B4-BE49-F238E27FC236}">
                <a16:creationId xmlns:a16="http://schemas.microsoft.com/office/drawing/2014/main" id="{AA7D5948-D136-D2FC-8E78-710415900D21}"/>
              </a:ext>
            </a:extLst>
          </p:cNvPr>
          <p:cNvSpPr>
            <a:spLocks noGrp="1"/>
          </p:cNvSpPr>
          <p:nvPr>
            <p:ph type="body" sz="quarter" idx="17"/>
          </p:nvPr>
        </p:nvSpPr>
        <p:spPr>
          <a:xfrm>
            <a:off x="346075" y="5849938"/>
            <a:ext cx="5265738" cy="365125"/>
          </a:xfrm>
        </p:spPr>
        <p:txBody>
          <a:bodyPr/>
          <a:lstStyle/>
          <a:p>
            <a:r>
              <a:rPr lang="en-AU" dirty="0"/>
              <a:t>[Copyright, CTA or other information/notices]</a:t>
            </a:r>
          </a:p>
        </p:txBody>
      </p:sp>
      <p:sp>
        <p:nvSpPr>
          <p:cNvPr id="4" name="Text Placeholder 3">
            <a:extLst>
              <a:ext uri="{FF2B5EF4-FFF2-40B4-BE49-F238E27FC236}">
                <a16:creationId xmlns:a16="http://schemas.microsoft.com/office/drawing/2014/main" id="{C3D6F858-8E55-4FC6-CD1C-F8E77EF85758}"/>
              </a:ext>
            </a:extLst>
          </p:cNvPr>
          <p:cNvSpPr>
            <a:spLocks noGrp="1"/>
          </p:cNvSpPr>
          <p:nvPr>
            <p:ph type="body" sz="quarter" idx="18"/>
          </p:nvPr>
        </p:nvSpPr>
        <p:spPr>
          <a:xfrm>
            <a:off x="6230938" y="5679250"/>
            <a:ext cx="5614987" cy="535813"/>
          </a:xfrm>
        </p:spPr>
        <p:txBody>
          <a:bodyPr/>
          <a:lstStyle/>
          <a:p>
            <a:r>
              <a:rPr lang="en-AU" dirty="0"/>
              <a:t>The University of Melbourne (Australian University) PRV12150/CRICOS 00116K</a:t>
            </a:r>
          </a:p>
        </p:txBody>
      </p:sp>
    </p:spTree>
    <p:extLst>
      <p:ext uri="{BB962C8B-B14F-4D97-AF65-F5344CB8AC3E}">
        <p14:creationId xmlns:p14="http://schemas.microsoft.com/office/powerpoint/2010/main" val="219526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91D47-0465-94DF-A030-E476C8FF502A}"/>
              </a:ext>
            </a:extLst>
          </p:cNvPr>
          <p:cNvSpPr>
            <a:spLocks noGrp="1"/>
          </p:cNvSpPr>
          <p:nvPr>
            <p:ph type="title" idx="4294967295"/>
          </p:nvPr>
        </p:nvSpPr>
        <p:spPr>
          <a:xfrm>
            <a:off x="3130790" y="3163228"/>
            <a:ext cx="5930420" cy="531544"/>
          </a:xfrm>
        </p:spPr>
        <p:txBody>
          <a:bodyPr/>
          <a:lstStyle/>
          <a:p>
            <a:pPr lvl="1"/>
            <a:r>
              <a:rPr lang="en-AU" sz="2200" dirty="0"/>
              <a:t>Blank layout, free from default text object</a:t>
            </a:r>
          </a:p>
        </p:txBody>
      </p:sp>
    </p:spTree>
    <p:extLst>
      <p:ext uri="{BB962C8B-B14F-4D97-AF65-F5344CB8AC3E}">
        <p14:creationId xmlns:p14="http://schemas.microsoft.com/office/powerpoint/2010/main" val="149708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58419E44-57AD-2FD9-327A-F8D0378B7443}"/>
              </a:ext>
            </a:extLst>
          </p:cNvPr>
          <p:cNvSpPr>
            <a:spLocks noGrp="1"/>
          </p:cNvSpPr>
          <p:nvPr>
            <p:ph type="title" idx="4294967295"/>
          </p:nvPr>
        </p:nvSpPr>
        <p:spPr/>
        <p:txBody>
          <a:bodyPr/>
          <a:lstStyle/>
          <a:p>
            <a:pPr>
              <a:lnSpc>
                <a:spcPts val="2400"/>
              </a:lnSpc>
            </a:pPr>
            <a:r>
              <a:rPr lang="en-AU" sz="2400" dirty="0"/>
              <a:t>Charts and colours</a:t>
            </a:r>
          </a:p>
        </p:txBody>
      </p:sp>
      <p:sp>
        <p:nvSpPr>
          <p:cNvPr id="43" name="Content Placeholder 2"/>
          <p:cNvSpPr txBox="1">
            <a:spLocks/>
          </p:cNvSpPr>
          <p:nvPr/>
        </p:nvSpPr>
        <p:spPr>
          <a:xfrm>
            <a:off x="345600" y="906858"/>
            <a:ext cx="11495713" cy="793950"/>
          </a:xfrm>
          <a:prstGeom prst="rect">
            <a:avLst/>
          </a:prstGeom>
        </p:spPr>
        <p:txBody>
          <a:bodyPr lIns="0" tIns="0" rIns="0" bIns="0"/>
          <a:lstStyle>
            <a:lvl1pPr marL="0" indent="0" algn="l" defTabSz="914400" rtl="0" eaLnBrk="1" latinLnBrk="0" hangingPunct="1">
              <a:spcBef>
                <a:spcPts val="0"/>
              </a:spcBef>
              <a:buFont typeface="Arial" pitchFamily="34" charset="0"/>
              <a:buNone/>
              <a:defRPr sz="1600" b="1" kern="1200">
                <a:solidFill>
                  <a:schemeClr val="tx2"/>
                </a:solidFill>
                <a:latin typeface="+mn-lt"/>
                <a:ea typeface="+mn-ea"/>
                <a:cs typeface="Arial" pitchFamily="34" charset="0"/>
              </a:defRPr>
            </a:lvl1pPr>
            <a:lvl2pPr marL="0" indent="0" algn="l" defTabSz="914400" rtl="0" eaLnBrk="1" latinLnBrk="0" hangingPunct="1">
              <a:spcBef>
                <a:spcPts val="0"/>
              </a:spcBef>
              <a:buFont typeface="Arial" pitchFamily="34" charset="0"/>
              <a:buNone/>
              <a:defRPr sz="1600" kern="1200">
                <a:solidFill>
                  <a:schemeClr val="tx1"/>
                </a:solidFill>
                <a:latin typeface="+mn-lt"/>
                <a:ea typeface="+mn-ea"/>
                <a:cs typeface="Arial" pitchFamily="34" charset="0"/>
              </a:defRPr>
            </a:lvl2pPr>
            <a:lvl3pPr marL="107950" indent="-10795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3pPr>
            <a:lvl4pPr marL="324000" indent="-108000" algn="l" defTabSz="914400" rtl="0" eaLnBrk="1" latinLnBrk="0" hangingPunct="1">
              <a:spcBef>
                <a:spcPts val="0"/>
              </a:spcBef>
              <a:buClr>
                <a:schemeClr val="tx1"/>
              </a:buClr>
              <a:buFont typeface="Arial" pitchFamily="34" charset="0"/>
              <a:buChar char="•"/>
              <a:defRPr sz="1600" kern="1200">
                <a:solidFill>
                  <a:schemeClr val="tx1"/>
                </a:solidFill>
                <a:latin typeface="+mn-lt"/>
                <a:ea typeface="+mn-ea"/>
                <a:cs typeface="Arial" pitchFamily="34" charset="0"/>
              </a:defRPr>
            </a:lvl4pPr>
            <a:lvl5pPr marL="324000" indent="-108000" algn="l" defTabSz="914400" rtl="0" eaLnBrk="1" latinLnBrk="0" hangingPunct="1">
              <a:spcBef>
                <a:spcPts val="0"/>
              </a:spcBef>
              <a:buClr>
                <a:schemeClr val="tx2"/>
              </a:buClr>
              <a:buFont typeface="Arial" pitchFamily="34" charset="0"/>
              <a:buChar char="•"/>
              <a:defRPr sz="1600" kern="1200" baseline="0">
                <a:solidFill>
                  <a:schemeClr val="tx1"/>
                </a:solidFill>
                <a:latin typeface="+mn-lt"/>
                <a:ea typeface="+mn-ea"/>
                <a:cs typeface="Arial" pitchFamily="34" charset="0"/>
              </a:defRPr>
            </a:lvl5pPr>
            <a:lvl6pPr marL="432000" indent="-108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6pPr>
            <a:lvl7pPr marL="648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7pPr>
            <a:lvl8pPr marL="756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8pPr>
            <a:lvl9pPr marL="864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9pPr>
          </a:lstStyle>
          <a:p>
            <a:r>
              <a:rPr lang="en-AU" sz="1800" dirty="0">
                <a:solidFill>
                  <a:schemeClr val="bg2"/>
                </a:solidFill>
                <a:latin typeface="+mj-lt"/>
              </a:rPr>
              <a:t>Colour swatches</a:t>
            </a:r>
          </a:p>
          <a:p>
            <a:pPr lvl="1"/>
            <a:r>
              <a:rPr lang="en-AU" sz="1400" dirty="0">
                <a:solidFill>
                  <a:schemeClr val="tx2"/>
                </a:solidFill>
                <a:latin typeface="+mj-lt"/>
              </a:rPr>
              <a:t>Understanding colour swatches can make all the difference to the efficiency of creating a presentation.</a:t>
            </a:r>
          </a:p>
          <a:p>
            <a:pPr lvl="1"/>
            <a:r>
              <a:rPr lang="en-AU" sz="1400" dirty="0">
                <a:solidFill>
                  <a:schemeClr val="tx2"/>
                </a:solidFill>
                <a:latin typeface="+mj-lt"/>
              </a:rPr>
              <a:t>Colour swatches work together across all Microsoft Office products and can save you time when integrating content across each product.</a:t>
            </a:r>
          </a:p>
        </p:txBody>
      </p:sp>
      <p:grpSp>
        <p:nvGrpSpPr>
          <p:cNvPr id="9" name="Group 8">
            <a:extLst>
              <a:ext uri="{FF2B5EF4-FFF2-40B4-BE49-F238E27FC236}">
                <a16:creationId xmlns:a16="http://schemas.microsoft.com/office/drawing/2014/main" id="{756FE7B3-E25B-0A9A-C79E-9370807449F9}"/>
              </a:ext>
              <a:ext uri="{C183D7F6-B498-43B3-948B-1728B52AA6E4}">
                <adec:decorative xmlns:adec="http://schemas.microsoft.com/office/drawing/2017/decorative" val="1"/>
              </a:ext>
            </a:extLst>
          </p:cNvPr>
          <p:cNvGrpSpPr/>
          <p:nvPr/>
        </p:nvGrpSpPr>
        <p:grpSpPr>
          <a:xfrm>
            <a:off x="325312" y="1706828"/>
            <a:ext cx="2592258" cy="2252502"/>
            <a:chOff x="325312" y="1706828"/>
            <a:chExt cx="2592258" cy="2252502"/>
          </a:xfrm>
        </p:grpSpPr>
        <p:pic>
          <p:nvPicPr>
            <p:cNvPr id="6" name="Picture 5">
              <a:extLst>
                <a:ext uri="{FF2B5EF4-FFF2-40B4-BE49-F238E27FC236}">
                  <a16:creationId xmlns:a16="http://schemas.microsoft.com/office/drawing/2014/main" id="{93913A09-47A7-C7F7-BE4A-DE4DF20B888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45600" y="1706828"/>
              <a:ext cx="1822113" cy="2009530"/>
            </a:xfrm>
            <a:prstGeom prst="rect">
              <a:avLst/>
            </a:prstGeom>
            <a:ln>
              <a:solidFill>
                <a:schemeClr val="bg1">
                  <a:lumMod val="85000"/>
                </a:schemeClr>
              </a:solidFill>
            </a:ln>
          </p:spPr>
        </p:pic>
        <p:grpSp>
          <p:nvGrpSpPr>
            <p:cNvPr id="25" name="Group 24">
              <a:extLst>
                <a:ext uri="{C183D7F6-B498-43B3-948B-1728B52AA6E4}">
                  <adec:decorative xmlns:adec="http://schemas.microsoft.com/office/drawing/2017/decorative" val="1"/>
                </a:ext>
              </a:extLst>
            </p:cNvPr>
            <p:cNvGrpSpPr/>
            <p:nvPr/>
          </p:nvGrpSpPr>
          <p:grpSpPr>
            <a:xfrm>
              <a:off x="363183" y="2004720"/>
              <a:ext cx="1761732" cy="178524"/>
              <a:chOff x="398463" y="1935479"/>
              <a:chExt cx="1428708" cy="178523"/>
            </a:xfrm>
          </p:grpSpPr>
          <p:sp>
            <p:nvSpPr>
              <p:cNvPr id="64" name="Rectangle 63"/>
              <p:cNvSpPr/>
              <p:nvPr/>
            </p:nvSpPr>
            <p:spPr>
              <a:xfrm>
                <a:off x="980731" y="1935479"/>
                <a:ext cx="846440" cy="177387"/>
              </a:xfrm>
              <a:prstGeom prst="rect">
                <a:avLst/>
              </a:prstGeom>
              <a:noFill/>
              <a:ln w="127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400" dirty="0">
                  <a:solidFill>
                    <a:schemeClr val="tx2"/>
                  </a:solidFill>
                  <a:latin typeface="+mj-lt"/>
                </a:endParaRPr>
              </a:p>
            </p:txBody>
          </p:sp>
          <p:sp>
            <p:nvSpPr>
              <p:cNvPr id="65" name="Rectangle 64"/>
              <p:cNvSpPr/>
              <p:nvPr/>
            </p:nvSpPr>
            <p:spPr>
              <a:xfrm>
                <a:off x="398463" y="1935479"/>
                <a:ext cx="582268" cy="178523"/>
              </a:xfrm>
              <a:prstGeom prst="rect">
                <a:avLst/>
              </a:prstGeom>
              <a:noFill/>
              <a:ln w="127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400" dirty="0">
                  <a:solidFill>
                    <a:schemeClr val="tx2"/>
                  </a:solidFill>
                  <a:latin typeface="+mj-lt"/>
                </a:endParaRPr>
              </a:p>
            </p:txBody>
          </p:sp>
        </p:grpSp>
        <p:sp>
          <p:nvSpPr>
            <p:cNvPr id="11" name="Rectangle 10">
              <a:extLst>
                <a:ext uri="{FF2B5EF4-FFF2-40B4-BE49-F238E27FC236}">
                  <a16:creationId xmlns:a16="http://schemas.microsoft.com/office/drawing/2014/main" id="{565B10EF-9FF3-3AD6-A90F-01679884752B}"/>
                </a:ext>
                <a:ext uri="{C183D7F6-B498-43B3-948B-1728B52AA6E4}">
                  <adec:decorative xmlns:adec="http://schemas.microsoft.com/office/drawing/2017/decorative" val="1"/>
                </a:ext>
              </a:extLst>
            </p:cNvPr>
            <p:cNvSpPr/>
            <p:nvPr/>
          </p:nvSpPr>
          <p:spPr>
            <a:xfrm>
              <a:off x="325312" y="3158970"/>
              <a:ext cx="1799604" cy="508155"/>
            </a:xfrm>
            <a:prstGeom prst="rect">
              <a:avLst/>
            </a:prstGeom>
            <a:noFill/>
            <a:ln w="127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400" dirty="0">
                <a:solidFill>
                  <a:schemeClr val="tx2"/>
                </a:solidFill>
                <a:latin typeface="+mj-lt"/>
              </a:endParaRPr>
            </a:p>
          </p:txBody>
        </p:sp>
        <p:cxnSp>
          <p:nvCxnSpPr>
            <p:cNvPr id="12" name="Straight Arrow Connector 11">
              <a:extLst>
                <a:ext uri="{FF2B5EF4-FFF2-40B4-BE49-F238E27FC236}">
                  <a16:creationId xmlns:a16="http://schemas.microsoft.com/office/drawing/2014/main" id="{5C7721A5-9EAF-7F8D-5AC3-0361E184EDE1}"/>
                </a:ext>
                <a:ext uri="{C183D7F6-B498-43B3-948B-1728B52AA6E4}">
                  <adec:decorative xmlns:adec="http://schemas.microsoft.com/office/drawing/2017/decorative" val="1"/>
                </a:ext>
              </a:extLst>
            </p:cNvPr>
            <p:cNvCxnSpPr>
              <a:cxnSpLocks/>
              <a:endCxn id="11" idx="3"/>
            </p:cNvCxnSpPr>
            <p:nvPr/>
          </p:nvCxnSpPr>
          <p:spPr>
            <a:xfrm flipH="1" flipV="1">
              <a:off x="2124916" y="3413048"/>
              <a:ext cx="792654" cy="546282"/>
            </a:xfrm>
            <a:prstGeom prst="straightConnector1">
              <a:avLst/>
            </a:prstGeom>
            <a:ln w="19050">
              <a:solidFill>
                <a:schemeClr val="tx1"/>
              </a:solidFill>
              <a:round/>
              <a:tailEnd type="oval"/>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972332" y="1709715"/>
            <a:ext cx="2164093" cy="215444"/>
          </a:xfrm>
          <a:prstGeom prst="rect">
            <a:avLst/>
          </a:prstGeom>
          <a:noFill/>
        </p:spPr>
        <p:txBody>
          <a:bodyPr wrap="square" lIns="0" tIns="0" rIns="0" bIns="0" rtlCol="0">
            <a:spAutoFit/>
          </a:bodyPr>
          <a:lstStyle/>
          <a:p>
            <a:r>
              <a:rPr lang="en-AU" sz="1400" b="1" dirty="0">
                <a:solidFill>
                  <a:schemeClr val="bg2"/>
                </a:solidFill>
                <a:latin typeface="+mj-lt"/>
                <a:cs typeface="Arial" pitchFamily="34" charset="0"/>
              </a:rPr>
              <a:t>Text, headings or fills</a:t>
            </a:r>
          </a:p>
        </p:txBody>
      </p:sp>
      <p:grpSp>
        <p:nvGrpSpPr>
          <p:cNvPr id="4" name="Group 3" descr="Text, headings or fills">
            <a:extLst>
              <a:ext uri="{C183D7F6-B498-43B3-948B-1728B52AA6E4}">
                <adec:decorative xmlns:adec="http://schemas.microsoft.com/office/drawing/2017/decorative" val="0"/>
              </a:ext>
            </a:extLst>
          </p:cNvPr>
          <p:cNvGrpSpPr/>
          <p:nvPr/>
        </p:nvGrpSpPr>
        <p:grpSpPr>
          <a:xfrm>
            <a:off x="2917570" y="1999282"/>
            <a:ext cx="2459953" cy="608885"/>
            <a:chOff x="257638" y="1253094"/>
            <a:chExt cx="2248632" cy="608886"/>
          </a:xfrm>
        </p:grpSpPr>
        <p:sp>
          <p:nvSpPr>
            <p:cNvPr id="36" name="Rectangle 149"/>
            <p:cNvSpPr>
              <a:spLocks noChangeArrowheads="1"/>
            </p:cNvSpPr>
            <p:nvPr/>
          </p:nvSpPr>
          <p:spPr bwMode="auto">
            <a:xfrm>
              <a:off x="361135" y="1367815"/>
              <a:ext cx="396000" cy="395999"/>
            </a:xfrm>
            <a:prstGeom prst="rect">
              <a:avLst/>
            </a:prstGeom>
            <a:solidFill>
              <a:schemeClr val="bg1"/>
            </a:solidFill>
            <a:ln w="1270">
              <a:solidFill>
                <a:srgbClr val="000000"/>
              </a:solidFill>
              <a:miter lim="800000"/>
              <a:headEnd/>
              <a:tailEnd/>
            </a:ln>
          </p:spPr>
          <p:txBody>
            <a:bodyPr vert="horz" wrap="square" lIns="0" tIns="0" rIns="0" bIns="0" numCol="1" anchor="ctr" anchorCtr="0" compatLnSpc="1">
              <a:prstTxWarp prst="textNoShape">
                <a:avLst/>
              </a:prstTxWarp>
            </a:bodyPr>
            <a:lstStyle/>
            <a:p>
              <a:pPr algn="ctr"/>
              <a:endParaRPr lang="en-AU" sz="2000" dirty="0">
                <a:solidFill>
                  <a:schemeClr val="tx2"/>
                </a:solidFill>
                <a:latin typeface="+mj-lt"/>
              </a:endParaRPr>
            </a:p>
          </p:txBody>
        </p:sp>
        <p:sp>
          <p:nvSpPr>
            <p:cNvPr id="40" name="Rectangle 149"/>
            <p:cNvSpPr>
              <a:spLocks noChangeArrowheads="1"/>
            </p:cNvSpPr>
            <p:nvPr/>
          </p:nvSpPr>
          <p:spPr bwMode="auto">
            <a:xfrm>
              <a:off x="900790" y="1367815"/>
              <a:ext cx="396000" cy="395999"/>
            </a:xfrm>
            <a:prstGeom prst="rect">
              <a:avLst/>
            </a:prstGeom>
            <a:solidFill>
              <a:schemeClr val="tx1"/>
            </a:solidFill>
            <a:ln w="1270">
              <a:solidFill>
                <a:schemeClr val="tx1"/>
              </a:solidFill>
              <a:miter lim="800000"/>
              <a:headEnd/>
              <a:tailEnd/>
            </a:ln>
          </p:spPr>
          <p:txBody>
            <a:bodyPr vert="horz" wrap="square" lIns="0" tIns="0" rIns="0" bIns="0" numCol="1" anchor="ctr" anchorCtr="0" compatLnSpc="1">
              <a:prstTxWarp prst="textNoShape">
                <a:avLst/>
              </a:prstTxWarp>
            </a:bodyPr>
            <a:lstStyle/>
            <a:p>
              <a:pPr algn="ctr"/>
              <a:endParaRPr lang="en-AU" sz="2000" dirty="0">
                <a:solidFill>
                  <a:schemeClr val="tx2"/>
                </a:solidFill>
                <a:latin typeface="+mj-lt"/>
              </a:endParaRPr>
            </a:p>
          </p:txBody>
        </p:sp>
        <p:sp>
          <p:nvSpPr>
            <p:cNvPr id="41" name="Rectangle 149"/>
            <p:cNvSpPr>
              <a:spLocks noChangeArrowheads="1"/>
            </p:cNvSpPr>
            <p:nvPr/>
          </p:nvSpPr>
          <p:spPr bwMode="auto">
            <a:xfrm>
              <a:off x="1440445" y="1367815"/>
              <a:ext cx="396000" cy="395999"/>
            </a:xfrm>
            <a:prstGeom prst="rect">
              <a:avLst/>
            </a:prstGeom>
            <a:solidFill>
              <a:schemeClr val="bg2"/>
            </a:solidFill>
            <a:ln w="1270">
              <a:solidFill>
                <a:schemeClr val="tx1"/>
              </a:solidFill>
              <a:miter lim="800000"/>
              <a:headEnd/>
              <a:tailEnd/>
            </a:ln>
          </p:spPr>
          <p:txBody>
            <a:bodyPr vert="horz" wrap="square" lIns="0" tIns="0" rIns="0" bIns="0" numCol="1" anchor="ctr" anchorCtr="0" compatLnSpc="1">
              <a:prstTxWarp prst="textNoShape">
                <a:avLst/>
              </a:prstTxWarp>
            </a:bodyPr>
            <a:lstStyle/>
            <a:p>
              <a:pPr algn="ctr"/>
              <a:endParaRPr lang="en-AU" sz="2000" dirty="0">
                <a:solidFill>
                  <a:schemeClr val="tx2"/>
                </a:solidFill>
                <a:latin typeface="+mj-lt"/>
              </a:endParaRPr>
            </a:p>
          </p:txBody>
        </p:sp>
        <p:sp>
          <p:nvSpPr>
            <p:cNvPr id="42" name="Rectangle 149"/>
            <p:cNvSpPr>
              <a:spLocks noChangeArrowheads="1"/>
            </p:cNvSpPr>
            <p:nvPr/>
          </p:nvSpPr>
          <p:spPr bwMode="auto">
            <a:xfrm>
              <a:off x="1980100" y="1367815"/>
              <a:ext cx="396000" cy="395999"/>
            </a:xfrm>
            <a:prstGeom prst="rect">
              <a:avLst/>
            </a:prstGeom>
            <a:solidFill>
              <a:schemeClr val="tx2"/>
            </a:solidFill>
            <a:ln w="1270">
              <a:solidFill>
                <a:schemeClr val="tx1"/>
              </a:solidFill>
              <a:miter lim="800000"/>
              <a:headEnd/>
              <a:tailEnd/>
            </a:ln>
          </p:spPr>
          <p:txBody>
            <a:bodyPr vert="horz" wrap="square" lIns="0" tIns="0" rIns="0" bIns="0" numCol="1" anchor="ctr" anchorCtr="0" compatLnSpc="1">
              <a:prstTxWarp prst="textNoShape">
                <a:avLst/>
              </a:prstTxWarp>
            </a:bodyPr>
            <a:lstStyle/>
            <a:p>
              <a:pPr algn="ctr"/>
              <a:endParaRPr lang="en-AU" sz="2000" dirty="0">
                <a:solidFill>
                  <a:schemeClr val="tx2"/>
                </a:solidFill>
                <a:latin typeface="+mj-lt"/>
              </a:endParaRPr>
            </a:p>
          </p:txBody>
        </p:sp>
        <p:sp>
          <p:nvSpPr>
            <p:cNvPr id="38" name="Rectangle 37"/>
            <p:cNvSpPr/>
            <p:nvPr/>
          </p:nvSpPr>
          <p:spPr>
            <a:xfrm>
              <a:off x="257638" y="1253094"/>
              <a:ext cx="2248632" cy="608886"/>
            </a:xfrm>
            <a:prstGeom prst="rect">
              <a:avLst/>
            </a:prstGeom>
            <a:noFill/>
            <a:ln w="127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400" dirty="0">
                <a:solidFill>
                  <a:schemeClr val="tx2"/>
                </a:solidFill>
                <a:latin typeface="+mj-lt"/>
              </a:endParaRPr>
            </a:p>
          </p:txBody>
        </p:sp>
      </p:grpSp>
      <p:sp>
        <p:nvSpPr>
          <p:cNvPr id="48" name="TextBox 47"/>
          <p:cNvSpPr txBox="1"/>
          <p:nvPr/>
        </p:nvSpPr>
        <p:spPr>
          <a:xfrm>
            <a:off x="6274111" y="1769170"/>
            <a:ext cx="2164093" cy="215444"/>
          </a:xfrm>
          <a:prstGeom prst="rect">
            <a:avLst/>
          </a:prstGeom>
          <a:noFill/>
        </p:spPr>
        <p:txBody>
          <a:bodyPr wrap="square" lIns="0" tIns="0" rIns="0" bIns="0" rtlCol="0">
            <a:spAutoFit/>
          </a:bodyPr>
          <a:lstStyle/>
          <a:p>
            <a:r>
              <a:rPr lang="en-AU" sz="1400" b="1" dirty="0">
                <a:solidFill>
                  <a:schemeClr val="bg2"/>
                </a:solidFill>
                <a:latin typeface="+mj-lt"/>
                <a:cs typeface="Arial" pitchFamily="34" charset="0"/>
              </a:rPr>
              <a:t>Accent Colours</a:t>
            </a:r>
          </a:p>
        </p:txBody>
      </p:sp>
      <p:grpSp>
        <p:nvGrpSpPr>
          <p:cNvPr id="7" name="Group 6" descr="6 Accent colours">
            <a:extLst>
              <a:ext uri="{C183D7F6-B498-43B3-948B-1728B52AA6E4}">
                <adec:decorative xmlns:adec="http://schemas.microsoft.com/office/drawing/2017/decorative" val="0"/>
              </a:ext>
            </a:extLst>
          </p:cNvPr>
          <p:cNvGrpSpPr/>
          <p:nvPr/>
        </p:nvGrpSpPr>
        <p:grpSpPr>
          <a:xfrm>
            <a:off x="6274111" y="2004636"/>
            <a:ext cx="3872361" cy="608885"/>
            <a:chOff x="2462360" y="1253094"/>
            <a:chExt cx="3279770" cy="608886"/>
          </a:xfrm>
        </p:grpSpPr>
        <p:sp>
          <p:nvSpPr>
            <p:cNvPr id="28" name="Rectangle 149"/>
            <p:cNvSpPr>
              <a:spLocks noChangeArrowheads="1"/>
            </p:cNvSpPr>
            <p:nvPr/>
          </p:nvSpPr>
          <p:spPr bwMode="auto">
            <a:xfrm>
              <a:off x="2557843" y="1367815"/>
              <a:ext cx="396000" cy="396000"/>
            </a:xfrm>
            <a:prstGeom prst="rect">
              <a:avLst/>
            </a:prstGeom>
            <a:solidFill>
              <a:schemeClr val="accent1"/>
            </a:solidFill>
            <a:ln w="1270">
              <a:solidFill>
                <a:schemeClr val="tx1"/>
              </a:solidFill>
              <a:miter lim="800000"/>
              <a:headEnd/>
              <a:tailEnd/>
            </a:ln>
          </p:spPr>
          <p:txBody>
            <a:bodyPr vert="horz" wrap="square" lIns="0" tIns="0" rIns="0" bIns="0" numCol="1" anchor="ctr" anchorCtr="0" compatLnSpc="1">
              <a:prstTxWarp prst="textNoShape">
                <a:avLst/>
              </a:prstTxWarp>
            </a:bodyPr>
            <a:lstStyle/>
            <a:p>
              <a:pPr algn="ctr"/>
              <a:r>
                <a:rPr lang="en-AU" sz="2000" dirty="0">
                  <a:solidFill>
                    <a:schemeClr val="bg1"/>
                  </a:solidFill>
                  <a:latin typeface="+mj-lt"/>
                </a:rPr>
                <a:t>1</a:t>
              </a:r>
            </a:p>
          </p:txBody>
        </p:sp>
        <p:sp>
          <p:nvSpPr>
            <p:cNvPr id="29" name="Rectangle 149"/>
            <p:cNvSpPr>
              <a:spLocks noChangeArrowheads="1"/>
            </p:cNvSpPr>
            <p:nvPr/>
          </p:nvSpPr>
          <p:spPr bwMode="auto">
            <a:xfrm>
              <a:off x="3097498" y="1367815"/>
              <a:ext cx="396000" cy="396000"/>
            </a:xfrm>
            <a:prstGeom prst="rect">
              <a:avLst/>
            </a:prstGeom>
            <a:solidFill>
              <a:schemeClr val="accent2"/>
            </a:solidFill>
            <a:ln w="1270">
              <a:solidFill>
                <a:schemeClr val="tx1"/>
              </a:solidFill>
              <a:miter lim="800000"/>
              <a:headEnd/>
              <a:tailEnd/>
            </a:ln>
          </p:spPr>
          <p:txBody>
            <a:bodyPr vert="horz" wrap="square" lIns="0" tIns="0" rIns="0" bIns="0" numCol="1" anchor="ctr" anchorCtr="0" compatLnSpc="1">
              <a:prstTxWarp prst="textNoShape">
                <a:avLst/>
              </a:prstTxWarp>
            </a:bodyPr>
            <a:lstStyle/>
            <a:p>
              <a:pPr algn="ctr"/>
              <a:r>
                <a:rPr lang="en-AU" sz="2000" dirty="0">
                  <a:solidFill>
                    <a:schemeClr val="accent1"/>
                  </a:solidFill>
                  <a:latin typeface="+mj-lt"/>
                </a:rPr>
                <a:t>2</a:t>
              </a:r>
            </a:p>
          </p:txBody>
        </p:sp>
        <p:sp>
          <p:nvSpPr>
            <p:cNvPr id="30" name="Rectangle 149"/>
            <p:cNvSpPr>
              <a:spLocks noChangeArrowheads="1"/>
            </p:cNvSpPr>
            <p:nvPr/>
          </p:nvSpPr>
          <p:spPr bwMode="auto">
            <a:xfrm>
              <a:off x="3637153" y="1367815"/>
              <a:ext cx="396000" cy="396000"/>
            </a:xfrm>
            <a:prstGeom prst="rect">
              <a:avLst/>
            </a:prstGeom>
            <a:solidFill>
              <a:schemeClr val="accent3"/>
            </a:solidFill>
            <a:ln w="1270">
              <a:solidFill>
                <a:schemeClr val="tx1"/>
              </a:solidFill>
              <a:miter lim="800000"/>
              <a:headEnd/>
              <a:tailEnd/>
            </a:ln>
          </p:spPr>
          <p:txBody>
            <a:bodyPr vert="horz" wrap="square" lIns="0" tIns="0" rIns="0" bIns="0" numCol="1" anchor="ctr" anchorCtr="0" compatLnSpc="1">
              <a:prstTxWarp prst="textNoShape">
                <a:avLst/>
              </a:prstTxWarp>
            </a:bodyPr>
            <a:lstStyle/>
            <a:p>
              <a:pPr algn="ctr"/>
              <a:r>
                <a:rPr lang="en-AU" sz="2000" dirty="0">
                  <a:latin typeface="+mj-lt"/>
                </a:rPr>
                <a:t>3</a:t>
              </a:r>
            </a:p>
          </p:txBody>
        </p:sp>
        <p:sp>
          <p:nvSpPr>
            <p:cNvPr id="33" name="Rectangle 149"/>
            <p:cNvSpPr>
              <a:spLocks noChangeArrowheads="1"/>
            </p:cNvSpPr>
            <p:nvPr/>
          </p:nvSpPr>
          <p:spPr bwMode="auto">
            <a:xfrm>
              <a:off x="4176808" y="1367815"/>
              <a:ext cx="396000" cy="396000"/>
            </a:xfrm>
            <a:prstGeom prst="rect">
              <a:avLst/>
            </a:prstGeom>
            <a:solidFill>
              <a:schemeClr val="accent4"/>
            </a:solidFill>
            <a:ln w="1270">
              <a:solidFill>
                <a:schemeClr val="tx1"/>
              </a:solidFill>
              <a:miter lim="800000"/>
              <a:headEnd/>
              <a:tailEnd/>
            </a:ln>
          </p:spPr>
          <p:txBody>
            <a:bodyPr vert="horz" wrap="square" lIns="0" tIns="0" rIns="0" bIns="0" numCol="1" anchor="ctr" anchorCtr="0" compatLnSpc="1">
              <a:prstTxWarp prst="textNoShape">
                <a:avLst/>
              </a:prstTxWarp>
            </a:bodyPr>
            <a:lstStyle/>
            <a:p>
              <a:pPr algn="ctr"/>
              <a:r>
                <a:rPr lang="en-AU" sz="2000" dirty="0">
                  <a:solidFill>
                    <a:schemeClr val="bg1"/>
                  </a:solidFill>
                  <a:latin typeface="+mj-lt"/>
                </a:rPr>
                <a:t>4</a:t>
              </a:r>
            </a:p>
          </p:txBody>
        </p:sp>
        <p:sp>
          <p:nvSpPr>
            <p:cNvPr id="34" name="Rectangle 149"/>
            <p:cNvSpPr>
              <a:spLocks noChangeArrowheads="1"/>
            </p:cNvSpPr>
            <p:nvPr/>
          </p:nvSpPr>
          <p:spPr bwMode="auto">
            <a:xfrm>
              <a:off x="4716463" y="1367815"/>
              <a:ext cx="396000" cy="396000"/>
            </a:xfrm>
            <a:prstGeom prst="rect">
              <a:avLst/>
            </a:prstGeom>
            <a:solidFill>
              <a:schemeClr val="accent5"/>
            </a:solidFill>
            <a:ln w="1270">
              <a:solidFill>
                <a:schemeClr val="tx1"/>
              </a:solidFill>
              <a:miter lim="800000"/>
              <a:headEnd/>
              <a:tailEnd/>
            </a:ln>
          </p:spPr>
          <p:txBody>
            <a:bodyPr vert="horz" wrap="square" lIns="0" tIns="0" rIns="0" bIns="0" numCol="1" anchor="ctr" anchorCtr="0" compatLnSpc="1">
              <a:prstTxWarp prst="textNoShape">
                <a:avLst/>
              </a:prstTxWarp>
            </a:bodyPr>
            <a:lstStyle/>
            <a:p>
              <a:pPr algn="ctr"/>
              <a:r>
                <a:rPr lang="en-AU" sz="2000" dirty="0">
                  <a:solidFill>
                    <a:schemeClr val="tx2"/>
                  </a:solidFill>
                  <a:latin typeface="+mj-lt"/>
                </a:rPr>
                <a:t>5</a:t>
              </a:r>
            </a:p>
          </p:txBody>
        </p:sp>
        <p:sp>
          <p:nvSpPr>
            <p:cNvPr id="35" name="Rectangle 149"/>
            <p:cNvSpPr>
              <a:spLocks noChangeArrowheads="1"/>
            </p:cNvSpPr>
            <p:nvPr/>
          </p:nvSpPr>
          <p:spPr bwMode="auto">
            <a:xfrm>
              <a:off x="5256120" y="1367815"/>
              <a:ext cx="396000" cy="396000"/>
            </a:xfrm>
            <a:prstGeom prst="rect">
              <a:avLst/>
            </a:prstGeom>
            <a:solidFill>
              <a:schemeClr val="accent6"/>
            </a:solidFill>
            <a:ln w="1270">
              <a:solidFill>
                <a:schemeClr val="tx1"/>
              </a:solidFill>
              <a:miter lim="800000"/>
              <a:headEnd/>
              <a:tailEnd/>
            </a:ln>
          </p:spPr>
          <p:txBody>
            <a:bodyPr vert="horz" wrap="square" lIns="0" tIns="0" rIns="0" bIns="0" numCol="1" anchor="ctr" anchorCtr="0" compatLnSpc="1">
              <a:prstTxWarp prst="textNoShape">
                <a:avLst/>
              </a:prstTxWarp>
            </a:bodyPr>
            <a:lstStyle/>
            <a:p>
              <a:pPr algn="ctr"/>
              <a:r>
                <a:rPr lang="en-AU" sz="2000" dirty="0">
                  <a:solidFill>
                    <a:schemeClr val="bg1"/>
                  </a:solidFill>
                  <a:latin typeface="+mj-lt"/>
                </a:rPr>
                <a:t>6</a:t>
              </a:r>
            </a:p>
          </p:txBody>
        </p:sp>
        <p:sp>
          <p:nvSpPr>
            <p:cNvPr id="37" name="Rectangle 36"/>
            <p:cNvSpPr/>
            <p:nvPr/>
          </p:nvSpPr>
          <p:spPr>
            <a:xfrm>
              <a:off x="2462360" y="1253094"/>
              <a:ext cx="3279770" cy="608886"/>
            </a:xfrm>
            <a:prstGeom prst="rect">
              <a:avLst/>
            </a:prstGeom>
            <a:noFill/>
            <a:ln w="127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400" dirty="0">
                <a:solidFill>
                  <a:schemeClr val="tx2"/>
                </a:solidFill>
                <a:latin typeface="+mj-lt"/>
              </a:endParaRPr>
            </a:p>
          </p:txBody>
        </p:sp>
      </p:grpSp>
      <p:sp>
        <p:nvSpPr>
          <p:cNvPr id="39" name="TextBox 24"/>
          <p:cNvSpPr txBox="1"/>
          <p:nvPr/>
        </p:nvSpPr>
        <p:spPr>
          <a:xfrm>
            <a:off x="345600" y="3801749"/>
            <a:ext cx="2797431" cy="133882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solidFill>
                  <a:schemeClr val="bg2"/>
                </a:solidFill>
                <a:latin typeface="+mj-lt"/>
                <a:cs typeface="Arial" pitchFamily="34" charset="0"/>
              </a:rPr>
              <a:t>Changing the graph data:</a:t>
            </a:r>
          </a:p>
          <a:p>
            <a:pPr marL="143953" indent="-143953">
              <a:spcAft>
                <a:spcPts val="600"/>
              </a:spcAft>
              <a:buFont typeface="Arial" pitchFamily="34" charset="0"/>
              <a:buChar char="•"/>
            </a:pPr>
            <a:r>
              <a:rPr lang="en-AU" sz="1100" dirty="0">
                <a:solidFill>
                  <a:schemeClr val="tx2"/>
                </a:solidFill>
                <a:latin typeface="+mj-lt"/>
                <a:cs typeface="Arial" pitchFamily="34" charset="0"/>
              </a:rPr>
              <a:t>Double click on the pre-built graph.</a:t>
            </a:r>
          </a:p>
          <a:p>
            <a:pPr marL="143953" indent="-143953">
              <a:spcAft>
                <a:spcPts val="600"/>
              </a:spcAft>
              <a:buFont typeface="Arial" pitchFamily="34" charset="0"/>
              <a:buChar char="•"/>
            </a:pPr>
            <a:r>
              <a:rPr lang="en-AU" sz="1100" dirty="0">
                <a:solidFill>
                  <a:schemeClr val="tx2"/>
                </a:solidFill>
                <a:latin typeface="+mj-lt"/>
                <a:cs typeface="Arial" pitchFamily="34" charset="0"/>
              </a:rPr>
              <a:t>An Excel data sheet will appear where you will be able to alter  the data.</a:t>
            </a:r>
          </a:p>
          <a:p>
            <a:pPr marL="143953" indent="-143953">
              <a:spcAft>
                <a:spcPts val="600"/>
              </a:spcAft>
              <a:buFont typeface="Arial" pitchFamily="34" charset="0"/>
              <a:buChar char="•"/>
            </a:pPr>
            <a:r>
              <a:rPr lang="en-AU" sz="1100" dirty="0">
                <a:solidFill>
                  <a:schemeClr val="tx2"/>
                </a:solidFill>
                <a:latin typeface="+mj-lt"/>
                <a:cs typeface="Arial" pitchFamily="34" charset="0"/>
              </a:rPr>
              <a:t>Close the excel file when you have finished editing the data to get back to the PowerPoint.</a:t>
            </a:r>
          </a:p>
        </p:txBody>
      </p:sp>
      <p:sp>
        <p:nvSpPr>
          <p:cNvPr id="51" name="Rectangle 50"/>
          <p:cNvSpPr/>
          <p:nvPr/>
        </p:nvSpPr>
        <p:spPr>
          <a:xfrm>
            <a:off x="2917570" y="2709142"/>
            <a:ext cx="2459953" cy="1508105"/>
          </a:xfrm>
          <a:prstGeom prst="rect">
            <a:avLst/>
          </a:prstGeom>
          <a:noFill/>
        </p:spPr>
        <p:txBody>
          <a:bodyPr wrap="square" lIns="0" tIns="0" rIns="0" bIns="0" rtlCol="0">
            <a:spAutoFit/>
          </a:bodyPr>
          <a:lstStyle/>
          <a:p>
            <a:pPr marL="143953" indent="-143953">
              <a:spcAft>
                <a:spcPts val="600"/>
              </a:spcAft>
              <a:buFont typeface="Arial" pitchFamily="34" charset="0"/>
              <a:buChar char="•"/>
            </a:pPr>
            <a:r>
              <a:rPr lang="en-AU" sz="1100" dirty="0">
                <a:solidFill>
                  <a:schemeClr val="tx2"/>
                </a:solidFill>
                <a:latin typeface="+mj-lt"/>
                <a:cs typeface="Arial" pitchFamily="34" charset="0"/>
              </a:rPr>
              <a:t>The swatches above are mainly used for headings, body text tables, or other elements.</a:t>
            </a:r>
          </a:p>
          <a:p>
            <a:pPr marL="143953" indent="-143953">
              <a:spcAft>
                <a:spcPts val="600"/>
              </a:spcAft>
              <a:buFont typeface="Arial" pitchFamily="34" charset="0"/>
              <a:buChar char="•"/>
            </a:pPr>
            <a:r>
              <a:rPr lang="en-AU" sz="1100" dirty="0">
                <a:solidFill>
                  <a:schemeClr val="tx2"/>
                </a:solidFill>
                <a:latin typeface="+mj-lt"/>
                <a:cs typeface="Arial" pitchFamily="34" charset="0"/>
              </a:rPr>
              <a:t>The above swatch colours will not be used automatically when populating charts.</a:t>
            </a:r>
          </a:p>
          <a:p>
            <a:pPr marL="143953" indent="-143953">
              <a:spcAft>
                <a:spcPts val="600"/>
              </a:spcAft>
              <a:buFont typeface="Arial" pitchFamily="34" charset="0"/>
              <a:buChar char="•"/>
            </a:pPr>
            <a:r>
              <a:rPr lang="en-AU" sz="1100" dirty="0">
                <a:solidFill>
                  <a:schemeClr val="tx2"/>
                </a:solidFill>
                <a:latin typeface="+mj-lt"/>
                <a:cs typeface="Arial" pitchFamily="34" charset="0"/>
              </a:rPr>
              <a:t>These Custom Colours are additional colours of University of Melbourne.</a:t>
            </a:r>
          </a:p>
        </p:txBody>
      </p:sp>
      <p:grpSp>
        <p:nvGrpSpPr>
          <p:cNvPr id="2" name="Group 1" descr="Sample Graph">
            <a:extLst>
              <a:ext uri="{FF2B5EF4-FFF2-40B4-BE49-F238E27FC236}">
                <a16:creationId xmlns:a16="http://schemas.microsoft.com/office/drawing/2014/main" id="{36441CC2-9893-CAA2-4CA3-AAFF003ECB3D}"/>
              </a:ext>
              <a:ext uri="{C183D7F6-B498-43B3-948B-1728B52AA6E4}">
                <adec:decorative xmlns:adec="http://schemas.microsoft.com/office/drawing/2017/decorative" val="0"/>
              </a:ext>
            </a:extLst>
          </p:cNvPr>
          <p:cNvGrpSpPr/>
          <p:nvPr/>
        </p:nvGrpSpPr>
        <p:grpSpPr>
          <a:xfrm>
            <a:off x="345600" y="5013179"/>
            <a:ext cx="2364947" cy="1486629"/>
            <a:chOff x="479126" y="5013178"/>
            <a:chExt cx="2364947" cy="1486629"/>
          </a:xfrm>
        </p:grpSpPr>
        <p:graphicFrame>
          <p:nvGraphicFramePr>
            <p:cNvPr id="5" name="Chart 4">
              <a:extLst>
                <a:ext uri="{FF2B5EF4-FFF2-40B4-BE49-F238E27FC236}">
                  <a16:creationId xmlns:a16="http://schemas.microsoft.com/office/drawing/2014/main" id="{4B9639F0-72A2-1ED3-704B-284CC31E72E0}"/>
                </a:ext>
              </a:extLst>
            </p:cNvPr>
            <p:cNvGraphicFramePr/>
            <p:nvPr>
              <p:extLst>
                <p:ext uri="{D42A27DB-BD31-4B8C-83A1-F6EECF244321}">
                  <p14:modId xmlns:p14="http://schemas.microsoft.com/office/powerpoint/2010/main" val="3595450079"/>
                </p:ext>
              </p:extLst>
            </p:nvPr>
          </p:nvGraphicFramePr>
          <p:xfrm>
            <a:off x="479126" y="5013178"/>
            <a:ext cx="1997404" cy="1486629"/>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30D76966-5A4F-B3BA-1FB2-C8FA0EFE30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68304" y="5244440"/>
              <a:ext cx="1575769" cy="1214991"/>
            </a:xfrm>
            <a:prstGeom prst="rect">
              <a:avLst/>
            </a:prstGeom>
            <a:ln w="57150">
              <a:noFill/>
            </a:ln>
          </p:spPr>
        </p:pic>
      </p:grpSp>
      <p:sp>
        <p:nvSpPr>
          <p:cNvPr id="52" name="Rectangle 51"/>
          <p:cNvSpPr/>
          <p:nvPr/>
        </p:nvSpPr>
        <p:spPr>
          <a:xfrm>
            <a:off x="3365630" y="4374105"/>
            <a:ext cx="2459953" cy="1768051"/>
          </a:xfrm>
          <a:prstGeom prst="rect">
            <a:avLst/>
          </a:prstGeom>
          <a:noFill/>
          <a:ln w="6350">
            <a:solidFill>
              <a:schemeClr val="accent1"/>
            </a:solidFill>
          </a:ln>
        </p:spPr>
        <p:txBody>
          <a:bodyPr wrap="square" lIns="143956" tIns="143956" rIns="143956" bIns="143956" rtlCol="0">
            <a:spAutoFit/>
          </a:bodyPr>
          <a:lstStyle/>
          <a:p>
            <a:r>
              <a:rPr lang="en-AU" sz="1200" b="1" dirty="0">
                <a:solidFill>
                  <a:schemeClr val="bg2"/>
                </a:solidFill>
                <a:latin typeface="+mj-lt"/>
                <a:cs typeface="Arial" pitchFamily="34" charset="0"/>
              </a:rPr>
              <a:t>Important Note: </a:t>
            </a:r>
            <a:br>
              <a:rPr lang="en-AU" sz="1200" b="1" dirty="0">
                <a:solidFill>
                  <a:schemeClr val="tx2"/>
                </a:solidFill>
                <a:latin typeface="+mj-lt"/>
                <a:cs typeface="Arial" pitchFamily="34" charset="0"/>
              </a:rPr>
            </a:br>
            <a:r>
              <a:rPr lang="en-AU" sz="1200" dirty="0">
                <a:solidFill>
                  <a:schemeClr val="tx2"/>
                </a:solidFill>
                <a:latin typeface="+mj-lt"/>
                <a:cs typeface="Arial" pitchFamily="34" charset="0"/>
              </a:rPr>
              <a:t>If copying charts from existing excel workbooks please be aware that the whole spread sheet will be embedded in the presentation. Therefore you may prefer to paste as a picture.</a:t>
            </a:r>
          </a:p>
        </p:txBody>
      </p:sp>
      <p:grpSp>
        <p:nvGrpSpPr>
          <p:cNvPr id="3" name="Group 2" descr=" Format Data Point">
            <a:extLst>
              <a:ext uri="{FF2B5EF4-FFF2-40B4-BE49-F238E27FC236}">
                <a16:creationId xmlns:a16="http://schemas.microsoft.com/office/drawing/2014/main" id="{F68E50EE-7F8B-A403-AAD3-32D069628BAF}"/>
              </a:ext>
            </a:extLst>
          </p:cNvPr>
          <p:cNvGrpSpPr/>
          <p:nvPr/>
        </p:nvGrpSpPr>
        <p:grpSpPr>
          <a:xfrm>
            <a:off x="6260291" y="2714496"/>
            <a:ext cx="3312357" cy="3785652"/>
            <a:chOff x="6260291" y="2714496"/>
            <a:chExt cx="3312357" cy="3785652"/>
          </a:xfrm>
        </p:grpSpPr>
        <p:pic>
          <p:nvPicPr>
            <p:cNvPr id="46" name="Picture 45">
              <a:extLst>
                <a:ext uri="{FF2B5EF4-FFF2-40B4-BE49-F238E27FC236}">
                  <a16:creationId xmlns:a16="http://schemas.microsoft.com/office/drawing/2014/main" id="{F0F7C29D-F85C-4D6D-8A6F-0119F35A23F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1152" y="3959330"/>
              <a:ext cx="976623" cy="1360156"/>
            </a:xfrm>
            <a:prstGeom prst="rect">
              <a:avLst/>
            </a:prstGeom>
          </p:spPr>
        </p:pic>
        <p:sp>
          <p:nvSpPr>
            <p:cNvPr id="50" name="Rectangle 49"/>
            <p:cNvSpPr/>
            <p:nvPr/>
          </p:nvSpPr>
          <p:spPr>
            <a:xfrm>
              <a:off x="6260291" y="2714496"/>
              <a:ext cx="3312357" cy="3785652"/>
            </a:xfrm>
            <a:prstGeom prst="rect">
              <a:avLst/>
            </a:prstGeom>
            <a:noFill/>
          </p:spPr>
          <p:txBody>
            <a:bodyPr wrap="square" lIns="0" tIns="0" rIns="0" bIns="0" rtlCol="0">
              <a:spAutoFit/>
            </a:bodyPr>
            <a:lstStyle/>
            <a:p>
              <a:pPr marL="143953" indent="-143953">
                <a:spcAft>
                  <a:spcPts val="600"/>
                </a:spcAft>
                <a:buFont typeface="Arial" pitchFamily="34" charset="0"/>
                <a:buChar char="•"/>
              </a:pPr>
              <a:r>
                <a:rPr lang="en-AU" sz="1100" dirty="0">
                  <a:solidFill>
                    <a:schemeClr val="tx2"/>
                  </a:solidFill>
                  <a:latin typeface="+mj-lt"/>
                  <a:cs typeface="Arial" pitchFamily="34" charset="0"/>
                </a:rPr>
                <a:t>Charts will automatically be coloured in the order shown above unless they have been </a:t>
              </a:r>
              <a:br>
                <a:rPr lang="en-AU" sz="1100" dirty="0">
                  <a:solidFill>
                    <a:schemeClr val="tx2"/>
                  </a:solidFill>
                  <a:latin typeface="+mj-lt"/>
                  <a:cs typeface="Arial" pitchFamily="34" charset="0"/>
                </a:rPr>
              </a:br>
              <a:r>
                <a:rPr lang="en-AU" sz="1100" dirty="0">
                  <a:solidFill>
                    <a:schemeClr val="tx2"/>
                  </a:solidFill>
                  <a:latin typeface="+mj-lt"/>
                  <a:cs typeface="Arial" pitchFamily="34" charset="0"/>
                </a:rPr>
                <a:t>changed manually.</a:t>
              </a:r>
            </a:p>
            <a:p>
              <a:pPr marL="143953" indent="-143953">
                <a:spcBef>
                  <a:spcPts val="800"/>
                </a:spcBef>
                <a:spcAft>
                  <a:spcPts val="600"/>
                </a:spcAft>
                <a:buFont typeface="Arial" pitchFamily="34" charset="0"/>
                <a:buChar char="•"/>
              </a:pPr>
              <a:r>
                <a:rPr lang="en-AU" sz="1100" dirty="0">
                  <a:solidFill>
                    <a:schemeClr val="tx2"/>
                  </a:solidFill>
                  <a:latin typeface="+mj-lt"/>
                  <a:cs typeface="Arial" pitchFamily="34" charset="0"/>
                </a:rPr>
                <a:t>If the colours are not being  picked up correctly in this order ensure the data points </a:t>
              </a:r>
              <a:r>
                <a:rPr lang="en-AU" sz="1100" b="1" dirty="0">
                  <a:solidFill>
                    <a:schemeClr val="tx2"/>
                  </a:solidFill>
                  <a:latin typeface="+mj-lt"/>
                  <a:cs typeface="Arial" pitchFamily="34" charset="0"/>
                </a:rPr>
                <a:t>Fill </a:t>
              </a:r>
              <a:r>
                <a:rPr lang="en-AU" sz="1100" dirty="0">
                  <a:solidFill>
                    <a:schemeClr val="tx2"/>
                  </a:solidFill>
                  <a:latin typeface="+mj-lt"/>
                  <a:cs typeface="Arial" pitchFamily="34" charset="0"/>
                </a:rPr>
                <a:t>colour</a:t>
              </a:r>
              <a:r>
                <a:rPr lang="en-AU" sz="1100" b="1" dirty="0">
                  <a:solidFill>
                    <a:schemeClr val="tx2"/>
                  </a:solidFill>
                  <a:latin typeface="+mj-lt"/>
                  <a:cs typeface="Arial" pitchFamily="34" charset="0"/>
                </a:rPr>
                <a:t> </a:t>
              </a:r>
              <a:r>
                <a:rPr lang="en-AU" sz="1100" dirty="0">
                  <a:solidFill>
                    <a:schemeClr val="tx2"/>
                  </a:solidFill>
                  <a:latin typeface="+mj-lt"/>
                  <a:cs typeface="Arial" pitchFamily="34" charset="0"/>
                </a:rPr>
                <a:t>is set to </a:t>
              </a:r>
              <a:r>
                <a:rPr lang="en-AU" sz="1100" b="1" dirty="0">
                  <a:solidFill>
                    <a:schemeClr val="tx2"/>
                  </a:solidFill>
                  <a:latin typeface="+mj-lt"/>
                  <a:cs typeface="Arial" pitchFamily="34" charset="0"/>
                </a:rPr>
                <a:t>Automatic. </a:t>
              </a:r>
            </a:p>
            <a:p>
              <a:pPr>
                <a:spcBef>
                  <a:spcPts val="800"/>
                </a:spcBef>
                <a:spcAft>
                  <a:spcPts val="600"/>
                </a:spcAft>
              </a:pPr>
              <a:endParaRPr lang="en-AU" sz="1100" b="1" dirty="0">
                <a:solidFill>
                  <a:schemeClr val="tx2"/>
                </a:solidFill>
                <a:latin typeface="+mj-lt"/>
                <a:cs typeface="Arial" pitchFamily="34" charset="0"/>
              </a:endParaRPr>
            </a:p>
            <a:p>
              <a:pPr marL="143953" indent="-143953">
                <a:spcBef>
                  <a:spcPts val="800"/>
                </a:spcBef>
                <a:spcAft>
                  <a:spcPts val="600"/>
                </a:spcAft>
                <a:buFont typeface="Arial" pitchFamily="34" charset="0"/>
                <a:buChar char="•"/>
              </a:pPr>
              <a:endParaRPr lang="en-AU" sz="1100" dirty="0">
                <a:solidFill>
                  <a:schemeClr val="tx2"/>
                </a:solidFill>
                <a:latin typeface="+mj-lt"/>
                <a:cs typeface="Arial" pitchFamily="34" charset="0"/>
              </a:endParaRPr>
            </a:p>
            <a:p>
              <a:pPr marL="143953" indent="-143953">
                <a:spcBef>
                  <a:spcPts val="800"/>
                </a:spcBef>
                <a:spcAft>
                  <a:spcPts val="600"/>
                </a:spcAft>
                <a:buFont typeface="Arial" pitchFamily="34" charset="0"/>
                <a:buChar char="•"/>
              </a:pPr>
              <a:endParaRPr lang="en-AU" sz="1100" dirty="0">
                <a:solidFill>
                  <a:schemeClr val="tx2"/>
                </a:solidFill>
                <a:latin typeface="+mj-lt"/>
                <a:cs typeface="Arial" pitchFamily="34" charset="0"/>
              </a:endParaRPr>
            </a:p>
            <a:p>
              <a:pPr>
                <a:spcBef>
                  <a:spcPts val="800"/>
                </a:spcBef>
                <a:spcAft>
                  <a:spcPts val="600"/>
                </a:spcAft>
              </a:pPr>
              <a:endParaRPr lang="en-AU" sz="1100" dirty="0">
                <a:solidFill>
                  <a:schemeClr val="tx2"/>
                </a:solidFill>
                <a:latin typeface="+mj-lt"/>
                <a:cs typeface="Arial" pitchFamily="34" charset="0"/>
              </a:endParaRPr>
            </a:p>
            <a:p>
              <a:pPr marL="143953" indent="-143953">
                <a:spcBef>
                  <a:spcPts val="800"/>
                </a:spcBef>
                <a:spcAft>
                  <a:spcPts val="600"/>
                </a:spcAft>
                <a:buFont typeface="Arial" pitchFamily="34" charset="0"/>
                <a:buChar char="•"/>
              </a:pPr>
              <a:r>
                <a:rPr lang="en-AU" sz="1100" dirty="0">
                  <a:solidFill>
                    <a:schemeClr val="tx2"/>
                  </a:solidFill>
                  <a:latin typeface="+mj-lt"/>
                  <a:cs typeface="Arial" pitchFamily="34" charset="0"/>
                </a:rPr>
                <a:t>In some circumstances it may be necessary to select the graph, Right Click and “</a:t>
              </a:r>
              <a:r>
                <a:rPr lang="en-AU" sz="1100" b="1" dirty="0">
                  <a:solidFill>
                    <a:schemeClr val="tx2"/>
                  </a:solidFill>
                  <a:latin typeface="+mj-lt"/>
                  <a:cs typeface="Arial" pitchFamily="34" charset="0"/>
                </a:rPr>
                <a:t>Reset to match style</a:t>
              </a:r>
              <a:r>
                <a:rPr lang="en-AU" sz="1100" dirty="0">
                  <a:solidFill>
                    <a:schemeClr val="tx2"/>
                  </a:solidFill>
                  <a:latin typeface="+mj-lt"/>
                  <a:cs typeface="Arial" pitchFamily="34" charset="0"/>
                </a:rPr>
                <a:t>”</a:t>
              </a:r>
              <a:br>
                <a:rPr lang="en-AU" sz="1100" dirty="0">
                  <a:solidFill>
                    <a:schemeClr val="tx2"/>
                  </a:solidFill>
                  <a:latin typeface="+mj-lt"/>
                  <a:cs typeface="Arial" pitchFamily="34" charset="0"/>
                </a:rPr>
              </a:br>
              <a:r>
                <a:rPr lang="en-AU" sz="1100" b="1" dirty="0">
                  <a:solidFill>
                    <a:schemeClr val="tx2"/>
                  </a:solidFill>
                  <a:latin typeface="+mj-lt"/>
                  <a:cs typeface="Arial" pitchFamily="34" charset="0"/>
                </a:rPr>
                <a:t>NOTE:</a:t>
              </a:r>
              <a:r>
                <a:rPr lang="en-AU" sz="1100" dirty="0">
                  <a:solidFill>
                    <a:schemeClr val="tx2"/>
                  </a:solidFill>
                  <a:latin typeface="+mj-lt"/>
                  <a:cs typeface="Arial" pitchFamily="34" charset="0"/>
                </a:rPr>
                <a:t> Make sure you make a duplicate copy of your slide or  chart as this will remove manual formatting to the graph.</a:t>
              </a:r>
            </a:p>
          </p:txBody>
        </p:sp>
      </p:grpSp>
      <p:graphicFrame>
        <p:nvGraphicFramePr>
          <p:cNvPr id="44" name="Chart 43" descr="Pie Chart example"/>
          <p:cNvGraphicFramePr/>
          <p:nvPr>
            <p:extLst>
              <p:ext uri="{D42A27DB-BD31-4B8C-83A1-F6EECF244321}">
                <p14:modId xmlns:p14="http://schemas.microsoft.com/office/powerpoint/2010/main" val="3286306648"/>
              </p:ext>
            </p:extLst>
          </p:nvPr>
        </p:nvGraphicFramePr>
        <p:xfrm>
          <a:off x="10064454" y="3024276"/>
          <a:ext cx="1997404" cy="6281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hart 44" descr="Column Chart example"/>
          <p:cNvGraphicFramePr/>
          <p:nvPr>
            <p:extLst>
              <p:ext uri="{D42A27DB-BD31-4B8C-83A1-F6EECF244321}">
                <p14:modId xmlns:p14="http://schemas.microsoft.com/office/powerpoint/2010/main" val="400903449"/>
              </p:ext>
            </p:extLst>
          </p:nvPr>
        </p:nvGraphicFramePr>
        <p:xfrm>
          <a:off x="9806424" y="3959330"/>
          <a:ext cx="1997404" cy="6281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9" name="Chart 48" descr="100% Stacked column"/>
          <p:cNvGraphicFramePr/>
          <p:nvPr>
            <p:extLst>
              <p:ext uri="{D42A27DB-BD31-4B8C-83A1-F6EECF244321}">
                <p14:modId xmlns:p14="http://schemas.microsoft.com/office/powerpoint/2010/main" val="2707666786"/>
              </p:ext>
            </p:extLst>
          </p:nvPr>
        </p:nvGraphicFramePr>
        <p:xfrm>
          <a:off x="9839912" y="5013178"/>
          <a:ext cx="1997404" cy="145501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73008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A81CE-BEE3-223F-3BA5-A48A1205752F}"/>
              </a:ext>
            </a:extLst>
          </p:cNvPr>
          <p:cNvSpPr>
            <a:spLocks noGrp="1"/>
          </p:cNvSpPr>
          <p:nvPr>
            <p:ph type="title" idx="4294967295"/>
          </p:nvPr>
        </p:nvSpPr>
        <p:spPr/>
        <p:txBody>
          <a:bodyPr/>
          <a:lstStyle/>
          <a:p>
            <a:pPr>
              <a:lnSpc>
                <a:spcPts val="2400"/>
              </a:lnSpc>
            </a:pPr>
            <a:r>
              <a:rPr lang="en-AU" sz="2400" dirty="0"/>
              <a:t>Using different layouts</a:t>
            </a:r>
          </a:p>
        </p:txBody>
      </p:sp>
      <p:sp>
        <p:nvSpPr>
          <p:cNvPr id="44" name="Content Placeholder 2"/>
          <p:cNvSpPr txBox="1">
            <a:spLocks/>
          </p:cNvSpPr>
          <p:nvPr/>
        </p:nvSpPr>
        <p:spPr>
          <a:xfrm>
            <a:off x="345600" y="906858"/>
            <a:ext cx="10895832" cy="877777"/>
          </a:xfrm>
          <a:prstGeom prst="rect">
            <a:avLst/>
          </a:prstGeom>
        </p:spPr>
        <p:txBody>
          <a:bodyPr lIns="0" tIns="0" rIns="0" bIns="0"/>
          <a:lstStyle>
            <a:lvl1pPr marL="0" indent="0" algn="l" defTabSz="914400" rtl="0" eaLnBrk="1" latinLnBrk="0" hangingPunct="1">
              <a:spcBef>
                <a:spcPts val="0"/>
              </a:spcBef>
              <a:buFont typeface="Arial" pitchFamily="34" charset="0"/>
              <a:buNone/>
              <a:defRPr sz="1600" b="1" kern="1200">
                <a:solidFill>
                  <a:schemeClr val="tx2"/>
                </a:solidFill>
                <a:latin typeface="+mn-lt"/>
                <a:ea typeface="+mn-ea"/>
                <a:cs typeface="Arial" pitchFamily="34" charset="0"/>
              </a:defRPr>
            </a:lvl1pPr>
            <a:lvl2pPr marL="0" indent="0" algn="l" defTabSz="914400" rtl="0" eaLnBrk="1" latinLnBrk="0" hangingPunct="1">
              <a:spcBef>
                <a:spcPts val="0"/>
              </a:spcBef>
              <a:buFont typeface="Arial" pitchFamily="34" charset="0"/>
              <a:buNone/>
              <a:defRPr sz="1600" kern="1200">
                <a:solidFill>
                  <a:schemeClr val="tx1"/>
                </a:solidFill>
                <a:latin typeface="+mn-lt"/>
                <a:ea typeface="+mn-ea"/>
                <a:cs typeface="Arial" pitchFamily="34" charset="0"/>
              </a:defRPr>
            </a:lvl2pPr>
            <a:lvl3pPr marL="107950" indent="-10795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3pPr>
            <a:lvl4pPr marL="324000" indent="-108000" algn="l" defTabSz="914400" rtl="0" eaLnBrk="1" latinLnBrk="0" hangingPunct="1">
              <a:spcBef>
                <a:spcPts val="0"/>
              </a:spcBef>
              <a:buClr>
                <a:schemeClr val="tx1"/>
              </a:buClr>
              <a:buFont typeface="Arial" pitchFamily="34" charset="0"/>
              <a:buChar char="•"/>
              <a:defRPr sz="1600" kern="1200">
                <a:solidFill>
                  <a:schemeClr val="tx1"/>
                </a:solidFill>
                <a:latin typeface="+mn-lt"/>
                <a:ea typeface="+mn-ea"/>
                <a:cs typeface="Arial" pitchFamily="34" charset="0"/>
              </a:defRPr>
            </a:lvl4pPr>
            <a:lvl5pPr marL="324000" indent="-108000" algn="l" defTabSz="914400" rtl="0" eaLnBrk="1" latinLnBrk="0" hangingPunct="1">
              <a:spcBef>
                <a:spcPts val="0"/>
              </a:spcBef>
              <a:buClr>
                <a:schemeClr val="tx2"/>
              </a:buClr>
              <a:buFont typeface="Arial" pitchFamily="34" charset="0"/>
              <a:buChar char="•"/>
              <a:defRPr sz="1600" kern="1200" baseline="0">
                <a:solidFill>
                  <a:schemeClr val="tx1"/>
                </a:solidFill>
                <a:latin typeface="+mn-lt"/>
                <a:ea typeface="+mn-ea"/>
                <a:cs typeface="Arial" pitchFamily="34" charset="0"/>
              </a:defRPr>
            </a:lvl5pPr>
            <a:lvl6pPr marL="432000" indent="-108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6pPr>
            <a:lvl7pPr marL="648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7pPr>
            <a:lvl8pPr marL="756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8pPr>
            <a:lvl9pPr marL="864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9pPr>
          </a:lstStyle>
          <a:p>
            <a:pPr lvl="1">
              <a:spcAft>
                <a:spcPts val="1000"/>
              </a:spcAft>
            </a:pPr>
            <a:r>
              <a:rPr lang="en-AU" sz="1400" dirty="0">
                <a:solidFill>
                  <a:schemeClr val="tx2"/>
                </a:solidFill>
              </a:rPr>
              <a:t>Use the </a:t>
            </a:r>
            <a:r>
              <a:rPr lang="en-AU" sz="1400" b="1" dirty="0">
                <a:solidFill>
                  <a:schemeClr val="tx2"/>
                </a:solidFill>
              </a:rPr>
              <a:t>Layout</a:t>
            </a:r>
            <a:r>
              <a:rPr lang="en-AU" sz="1400" dirty="0">
                <a:solidFill>
                  <a:schemeClr val="tx2"/>
                </a:solidFill>
              </a:rPr>
              <a:t> button to change your selected slide to a different type of background.</a:t>
            </a:r>
          </a:p>
          <a:p>
            <a:pPr lvl="1"/>
            <a:r>
              <a:rPr lang="en-AU" sz="1400" dirty="0">
                <a:solidFill>
                  <a:schemeClr val="tx2"/>
                </a:solidFill>
              </a:rPr>
              <a:t>It is important that you use the placeholders provided. This ensures consistent formatting is used, </a:t>
            </a:r>
            <a:br>
              <a:rPr lang="en-AU" sz="1400" dirty="0">
                <a:solidFill>
                  <a:schemeClr val="tx2"/>
                </a:solidFill>
              </a:rPr>
            </a:br>
            <a:r>
              <a:rPr lang="en-AU" sz="1400" dirty="0">
                <a:solidFill>
                  <a:schemeClr val="tx2"/>
                </a:solidFill>
              </a:rPr>
              <a:t>and allows your slides to easily adapt to new layouts.</a:t>
            </a:r>
          </a:p>
          <a:p>
            <a:pPr lvl="1"/>
            <a:endParaRPr lang="en-AU" sz="1400" dirty="0">
              <a:solidFill>
                <a:schemeClr val="tx2"/>
              </a:solidFill>
            </a:endParaRPr>
          </a:p>
          <a:p>
            <a:pPr lvl="1"/>
            <a:endParaRPr lang="en-AU" sz="1400" dirty="0">
              <a:solidFill>
                <a:schemeClr val="tx2"/>
              </a:solidFill>
            </a:endParaRPr>
          </a:p>
        </p:txBody>
      </p:sp>
      <p:pic>
        <p:nvPicPr>
          <p:cNvPr id="8" name="Picture 7" descr="Master Layouts Image">
            <a:extLst>
              <a:ext uri="{FF2B5EF4-FFF2-40B4-BE49-F238E27FC236}">
                <a16:creationId xmlns:a16="http://schemas.microsoft.com/office/drawing/2014/main" id="{6531FCFC-9D7B-6D66-4700-393AA75FF7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 y="1857517"/>
            <a:ext cx="4849699" cy="4296618"/>
          </a:xfrm>
          <a:prstGeom prst="rect">
            <a:avLst/>
          </a:prstGeom>
          <a:ln>
            <a:solidFill>
              <a:schemeClr val="bg1">
                <a:lumMod val="85000"/>
              </a:schemeClr>
            </a:solidFill>
          </a:ln>
        </p:spPr>
      </p:pic>
      <p:pic>
        <p:nvPicPr>
          <p:cNvPr id="5" name="Picture 4" descr="Reset button">
            <a:extLst>
              <a:ext uri="{FF2B5EF4-FFF2-40B4-BE49-F238E27FC236}">
                <a16:creationId xmlns:a16="http://schemas.microsoft.com/office/drawing/2014/main" id="{F0F91455-6343-1B79-7990-6EE0C7C37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939" y="1858886"/>
            <a:ext cx="1899826" cy="1095395"/>
          </a:xfrm>
          <a:prstGeom prst="rect">
            <a:avLst/>
          </a:prstGeom>
          <a:ln>
            <a:solidFill>
              <a:schemeClr val="bg1">
                <a:lumMod val="85000"/>
              </a:schemeClr>
            </a:solidFill>
          </a:ln>
        </p:spPr>
      </p:pic>
      <p:sp>
        <p:nvSpPr>
          <p:cNvPr id="72" name="Oval 71">
            <a:extLst>
              <a:ext uri="{C183D7F6-B498-43B3-948B-1728B52AA6E4}">
                <adec:decorative xmlns:adec="http://schemas.microsoft.com/office/drawing/2017/decorative" val="1"/>
              </a:ext>
            </a:extLst>
          </p:cNvPr>
          <p:cNvSpPr/>
          <p:nvPr/>
        </p:nvSpPr>
        <p:spPr>
          <a:xfrm>
            <a:off x="6276020" y="2304532"/>
            <a:ext cx="675075" cy="277385"/>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3198" dirty="0">
              <a:solidFill>
                <a:schemeClr val="tx2"/>
              </a:solidFill>
            </a:endParaRPr>
          </a:p>
        </p:txBody>
      </p:sp>
      <p:cxnSp>
        <p:nvCxnSpPr>
          <p:cNvPr id="73" name="Straight Arrow Connector 72">
            <a:extLst>
              <a:ext uri="{C183D7F6-B498-43B3-948B-1728B52AA6E4}">
                <adec:decorative xmlns:adec="http://schemas.microsoft.com/office/drawing/2017/decorative" val="1"/>
              </a:ext>
            </a:extLst>
          </p:cNvPr>
          <p:cNvCxnSpPr>
            <a:cxnSpLocks/>
            <a:stCxn id="71" idx="1"/>
            <a:endCxn id="72" idx="6"/>
          </p:cNvCxnSpPr>
          <p:nvPr/>
        </p:nvCxnSpPr>
        <p:spPr>
          <a:xfrm flipH="1">
            <a:off x="6951095" y="2443225"/>
            <a:ext cx="630070" cy="0"/>
          </a:xfrm>
          <a:prstGeom prst="straightConnector1">
            <a:avLst/>
          </a:prstGeom>
          <a:ln w="6350">
            <a:solidFill>
              <a:schemeClr val="bg2"/>
            </a:solidFill>
            <a:miter lim="800000"/>
            <a:headEnd w="sm" len="sm"/>
            <a:tailEnd type="non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581165" y="1866976"/>
            <a:ext cx="3771041" cy="1152498"/>
          </a:xfrm>
          <a:prstGeom prst="rect">
            <a:avLst/>
          </a:prstGeom>
          <a:noFill/>
          <a:ln w="6350">
            <a:solidFill>
              <a:schemeClr val="bg2"/>
            </a:solidFill>
          </a:ln>
        </p:spPr>
        <p:txBody>
          <a:bodyPr wrap="square" lIns="143956" tIns="143956" rIns="143956" bIns="143956" rtlCol="0">
            <a:spAutoFit/>
          </a:bodyPr>
          <a:lstStyle/>
          <a:p>
            <a:r>
              <a:rPr lang="en-AU" sz="1400" b="1" dirty="0">
                <a:solidFill>
                  <a:schemeClr val="bg2"/>
                </a:solidFill>
                <a:cs typeface="Arial" pitchFamily="34" charset="0"/>
              </a:rPr>
              <a:t>Tip </a:t>
            </a:r>
            <a:br>
              <a:rPr lang="en-AU" sz="1400" b="1" dirty="0">
                <a:solidFill>
                  <a:schemeClr val="tx2"/>
                </a:solidFill>
                <a:cs typeface="Arial" pitchFamily="34" charset="0"/>
              </a:rPr>
            </a:br>
            <a:r>
              <a:rPr lang="en-AU" sz="1400" dirty="0">
                <a:solidFill>
                  <a:schemeClr val="tx2"/>
                </a:solidFill>
                <a:cs typeface="Arial" pitchFamily="34" charset="0"/>
              </a:rPr>
              <a:t>If you have used the placeholders provided, you can click the </a:t>
            </a:r>
            <a:r>
              <a:rPr lang="en-AU" sz="1400" b="1" dirty="0">
                <a:solidFill>
                  <a:schemeClr val="tx2"/>
                </a:solidFill>
                <a:cs typeface="Arial" pitchFamily="34" charset="0"/>
              </a:rPr>
              <a:t>Reset </a:t>
            </a:r>
            <a:r>
              <a:rPr lang="en-AU" sz="1400" dirty="0">
                <a:solidFill>
                  <a:schemeClr val="tx2"/>
                </a:solidFill>
                <a:cs typeface="Arial" pitchFamily="34" charset="0"/>
              </a:rPr>
              <a:t>button to reformat the slide back to the correct formatting. </a:t>
            </a:r>
          </a:p>
        </p:txBody>
      </p:sp>
      <p:sp>
        <p:nvSpPr>
          <p:cNvPr id="65" name="Content Placeholder 2"/>
          <p:cNvSpPr txBox="1">
            <a:spLocks/>
          </p:cNvSpPr>
          <p:nvPr/>
        </p:nvSpPr>
        <p:spPr>
          <a:xfrm>
            <a:off x="5555939" y="3366102"/>
            <a:ext cx="5932434" cy="1492716"/>
          </a:xfrm>
          <a:prstGeom prst="rect">
            <a:avLst/>
          </a:prstGeom>
        </p:spPr>
        <p:txBody>
          <a:bodyPr lIns="0" tIns="0" rIns="0" bIns="0"/>
          <a:lstStyle>
            <a:lvl1pPr marL="0" indent="0" algn="l" defTabSz="914400" rtl="0" eaLnBrk="1" latinLnBrk="0" hangingPunct="1">
              <a:spcBef>
                <a:spcPts val="0"/>
              </a:spcBef>
              <a:buFont typeface="Arial" pitchFamily="34" charset="0"/>
              <a:buNone/>
              <a:defRPr sz="1600" b="1" kern="1200">
                <a:solidFill>
                  <a:schemeClr val="tx2"/>
                </a:solidFill>
                <a:latin typeface="+mn-lt"/>
                <a:ea typeface="+mn-ea"/>
                <a:cs typeface="Arial" pitchFamily="34" charset="0"/>
              </a:defRPr>
            </a:lvl1pPr>
            <a:lvl2pPr marL="0" indent="0" algn="l" defTabSz="914400" rtl="0" eaLnBrk="1" latinLnBrk="0" hangingPunct="1">
              <a:spcBef>
                <a:spcPts val="0"/>
              </a:spcBef>
              <a:buFont typeface="Arial" pitchFamily="34" charset="0"/>
              <a:buNone/>
              <a:defRPr sz="1600" kern="1200">
                <a:solidFill>
                  <a:schemeClr val="tx1"/>
                </a:solidFill>
                <a:latin typeface="+mn-lt"/>
                <a:ea typeface="+mn-ea"/>
                <a:cs typeface="Arial" pitchFamily="34" charset="0"/>
              </a:defRPr>
            </a:lvl2pPr>
            <a:lvl3pPr marL="107950" indent="-10795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3pPr>
            <a:lvl4pPr marL="324000" indent="-108000" algn="l" defTabSz="914400" rtl="0" eaLnBrk="1" latinLnBrk="0" hangingPunct="1">
              <a:spcBef>
                <a:spcPts val="0"/>
              </a:spcBef>
              <a:buClr>
                <a:schemeClr val="tx1"/>
              </a:buClr>
              <a:buFont typeface="Arial" pitchFamily="34" charset="0"/>
              <a:buChar char="•"/>
              <a:defRPr sz="1600" kern="1200">
                <a:solidFill>
                  <a:schemeClr val="tx1"/>
                </a:solidFill>
                <a:latin typeface="+mn-lt"/>
                <a:ea typeface="+mn-ea"/>
                <a:cs typeface="Arial" pitchFamily="34" charset="0"/>
              </a:defRPr>
            </a:lvl4pPr>
            <a:lvl5pPr marL="324000" indent="-108000" algn="l" defTabSz="914400" rtl="0" eaLnBrk="1" latinLnBrk="0" hangingPunct="1">
              <a:spcBef>
                <a:spcPts val="0"/>
              </a:spcBef>
              <a:buClr>
                <a:schemeClr val="tx2"/>
              </a:buClr>
              <a:buFont typeface="Arial" pitchFamily="34" charset="0"/>
              <a:buChar char="•"/>
              <a:defRPr sz="1600" kern="1200" baseline="0">
                <a:solidFill>
                  <a:schemeClr val="tx1"/>
                </a:solidFill>
                <a:latin typeface="+mn-lt"/>
                <a:ea typeface="+mn-ea"/>
                <a:cs typeface="Arial" pitchFamily="34" charset="0"/>
              </a:defRPr>
            </a:lvl5pPr>
            <a:lvl6pPr marL="432000" indent="-108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6pPr>
            <a:lvl7pPr marL="648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7pPr>
            <a:lvl8pPr marL="756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8pPr>
            <a:lvl9pPr marL="864000" indent="-216000" algn="l" defTabSz="914400" rtl="0" eaLnBrk="1" latinLnBrk="0" hangingPunct="1">
              <a:spcBef>
                <a:spcPts val="0"/>
              </a:spcBef>
              <a:buClr>
                <a:schemeClr val="tx2"/>
              </a:buClr>
              <a:buFont typeface="Arial" pitchFamily="34" charset="0"/>
              <a:buChar char="•"/>
              <a:defRPr sz="1600" kern="1200">
                <a:solidFill>
                  <a:schemeClr val="tx1"/>
                </a:solidFill>
                <a:latin typeface="+mn-lt"/>
                <a:ea typeface="+mn-ea"/>
                <a:cs typeface="Arial" pitchFamily="34" charset="0"/>
              </a:defRPr>
            </a:lvl9pPr>
          </a:lstStyle>
          <a:p>
            <a:pPr lvl="1"/>
            <a:r>
              <a:rPr lang="en-AU" sz="1400" dirty="0">
                <a:solidFill>
                  <a:schemeClr val="tx2"/>
                </a:solidFill>
              </a:rPr>
              <a:t>The presentation may have </a:t>
            </a:r>
            <a:r>
              <a:rPr lang="en-AU" sz="1400" b="1" dirty="0">
                <a:solidFill>
                  <a:schemeClr val="tx2"/>
                </a:solidFill>
              </a:rPr>
              <a:t>pre-built</a:t>
            </a:r>
            <a:r>
              <a:rPr lang="en-AU" sz="1400" dirty="0">
                <a:solidFill>
                  <a:schemeClr val="tx2"/>
                </a:solidFill>
              </a:rPr>
              <a:t> slides which are formatted based on the brand guidelines. Use these slides as a starting point for your presentation, if they are not required you can delete them. However, if you run the template again these pre-built slides will be available to you again. </a:t>
            </a:r>
          </a:p>
          <a:p>
            <a:pPr lvl="1"/>
            <a:endParaRPr lang="en-AU" sz="1400" dirty="0">
              <a:solidFill>
                <a:schemeClr val="tx2"/>
              </a:solidFill>
            </a:endParaRPr>
          </a:p>
          <a:p>
            <a:pPr lvl="1"/>
            <a:r>
              <a:rPr lang="en-AU" sz="1400" b="1" dirty="0">
                <a:solidFill>
                  <a:schemeClr val="tx2"/>
                </a:solidFill>
              </a:rPr>
              <a:t>Copy</a:t>
            </a:r>
            <a:r>
              <a:rPr lang="en-AU" sz="1400" dirty="0">
                <a:solidFill>
                  <a:schemeClr val="tx2"/>
                </a:solidFill>
              </a:rPr>
              <a:t> and </a:t>
            </a:r>
            <a:r>
              <a:rPr lang="en-AU" sz="1400" b="1" dirty="0">
                <a:solidFill>
                  <a:schemeClr val="tx2"/>
                </a:solidFill>
              </a:rPr>
              <a:t>paste</a:t>
            </a:r>
            <a:r>
              <a:rPr lang="en-AU" sz="1400" dirty="0">
                <a:solidFill>
                  <a:schemeClr val="tx2"/>
                </a:solidFill>
              </a:rPr>
              <a:t> any pre-built slides as required.</a:t>
            </a:r>
          </a:p>
        </p:txBody>
      </p:sp>
      <p:sp>
        <p:nvSpPr>
          <p:cNvPr id="46" name="Oval 45">
            <a:extLst>
              <a:ext uri="{C183D7F6-B498-43B3-948B-1728B52AA6E4}">
                <adec:decorative xmlns:adec="http://schemas.microsoft.com/office/drawing/2017/decorative" val="1"/>
              </a:ext>
            </a:extLst>
          </p:cNvPr>
          <p:cNvSpPr/>
          <p:nvPr/>
        </p:nvSpPr>
        <p:spPr>
          <a:xfrm>
            <a:off x="4899650" y="5871902"/>
            <a:ext cx="359929" cy="368865"/>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3198" dirty="0">
              <a:solidFill>
                <a:schemeClr val="tx2"/>
              </a:solidFill>
            </a:endParaRPr>
          </a:p>
        </p:txBody>
      </p:sp>
      <p:cxnSp>
        <p:nvCxnSpPr>
          <p:cNvPr id="47" name="Straight Arrow Connector 46">
            <a:extLst>
              <a:ext uri="{C183D7F6-B498-43B3-948B-1728B52AA6E4}">
                <adec:decorative xmlns:adec="http://schemas.microsoft.com/office/drawing/2017/decorative" val="1"/>
              </a:ext>
            </a:extLst>
          </p:cNvPr>
          <p:cNvCxnSpPr>
            <a:cxnSpLocks/>
            <a:stCxn id="45" idx="1"/>
            <a:endCxn id="46" idx="6"/>
          </p:cNvCxnSpPr>
          <p:nvPr/>
        </p:nvCxnSpPr>
        <p:spPr>
          <a:xfrm flipH="1">
            <a:off x="5259579" y="5742452"/>
            <a:ext cx="296360" cy="313883"/>
          </a:xfrm>
          <a:prstGeom prst="straightConnector1">
            <a:avLst/>
          </a:prstGeom>
          <a:ln w="6350">
            <a:solidFill>
              <a:schemeClr val="bg2"/>
            </a:solidFill>
            <a:miter lim="800000"/>
            <a:headEnd w="sm" len="sm"/>
            <a:tailEnd type="non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555939" y="5258728"/>
            <a:ext cx="5932433" cy="967447"/>
          </a:xfrm>
          <a:prstGeom prst="rect">
            <a:avLst/>
          </a:prstGeom>
          <a:noFill/>
          <a:ln w="6350">
            <a:solidFill>
              <a:schemeClr val="bg2"/>
            </a:solidFill>
          </a:ln>
        </p:spPr>
        <p:txBody>
          <a:bodyPr wrap="square" lIns="143956" tIns="143956" rIns="143956" bIns="143956" rtlCol="0">
            <a:spAutoFit/>
          </a:bodyPr>
          <a:lstStyle/>
          <a:p>
            <a:r>
              <a:rPr lang="en-AU" sz="1400" b="1" dirty="0">
                <a:solidFill>
                  <a:schemeClr val="bg2"/>
                </a:solidFill>
                <a:cs typeface="Arial" pitchFamily="34" charset="0"/>
              </a:rPr>
              <a:t>Tip </a:t>
            </a:r>
            <a:br>
              <a:rPr lang="en-AU" sz="1400" b="1" dirty="0">
                <a:solidFill>
                  <a:schemeClr val="tx2"/>
                </a:solidFill>
                <a:cs typeface="Arial" pitchFamily="34" charset="0"/>
              </a:rPr>
            </a:br>
            <a:r>
              <a:rPr lang="en-AU" sz="1400" dirty="0">
                <a:solidFill>
                  <a:schemeClr val="tx2"/>
                </a:solidFill>
                <a:cs typeface="Arial" pitchFamily="34" charset="0"/>
              </a:rPr>
              <a:t>When selecting a different layout via the </a:t>
            </a:r>
            <a:r>
              <a:rPr lang="en-AU" sz="1400" b="1" dirty="0">
                <a:solidFill>
                  <a:schemeClr val="tx2"/>
                </a:solidFill>
                <a:cs typeface="Arial" pitchFamily="34" charset="0"/>
              </a:rPr>
              <a:t>Layout </a:t>
            </a:r>
            <a:r>
              <a:rPr lang="en-AU" sz="1400" dirty="0">
                <a:solidFill>
                  <a:schemeClr val="tx2"/>
                </a:solidFill>
                <a:cs typeface="Arial" pitchFamily="34" charset="0"/>
              </a:rPr>
              <a:t>button, click and drag from the corner to expand the window.</a:t>
            </a:r>
          </a:p>
        </p:txBody>
      </p:sp>
    </p:spTree>
    <p:extLst>
      <p:ext uri="{BB962C8B-B14F-4D97-AF65-F5344CB8AC3E}">
        <p14:creationId xmlns:p14="http://schemas.microsoft.com/office/powerpoint/2010/main" val="2410057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7D1B-BC5E-CE77-784A-BA71D1557847}"/>
              </a:ext>
            </a:extLst>
          </p:cNvPr>
          <p:cNvSpPr>
            <a:spLocks noGrp="1"/>
          </p:cNvSpPr>
          <p:nvPr>
            <p:ph type="title" idx="4294967295"/>
          </p:nvPr>
        </p:nvSpPr>
        <p:spPr/>
        <p:txBody>
          <a:bodyPr/>
          <a:lstStyle/>
          <a:p>
            <a:pPr defTabSz="1218895">
              <a:lnSpc>
                <a:spcPts val="2400"/>
              </a:lnSpc>
              <a:defRPr/>
            </a:pPr>
            <a:r>
              <a:rPr lang="en-AU" sz="2400" dirty="0">
                <a:solidFill>
                  <a:schemeClr val="accent1"/>
                </a:solidFill>
              </a:rPr>
              <a:t>Icons for infographics</a:t>
            </a:r>
          </a:p>
        </p:txBody>
      </p:sp>
      <p:sp>
        <p:nvSpPr>
          <p:cNvPr id="64514" name="Content Placeholder 2">
            <a:extLst>
              <a:ext uri="{FF2B5EF4-FFF2-40B4-BE49-F238E27FC236}">
                <a16:creationId xmlns:a16="http://schemas.microsoft.com/office/drawing/2014/main" id="{BBA3FBD6-E323-C7AF-973B-1DB90F7CD2D4}"/>
              </a:ext>
            </a:extLst>
          </p:cNvPr>
          <p:cNvSpPr txBox="1">
            <a:spLocks noChangeArrowheads="1"/>
          </p:cNvSpPr>
          <p:nvPr/>
        </p:nvSpPr>
        <p:spPr bwMode="auto">
          <a:xfrm>
            <a:off x="345600" y="879475"/>
            <a:ext cx="11314112" cy="60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ts val="2400"/>
              </a:lnSpc>
              <a:spcAft>
                <a:spcPts val="600"/>
              </a:spcAft>
              <a:buFont typeface="Arial" panose="020B0604020202020204" pitchFamily="34" charset="0"/>
              <a:defRPr sz="2200" b="1">
                <a:solidFill>
                  <a:schemeClr val="bg2"/>
                </a:solidFill>
                <a:latin typeface="Arial" panose="020B0604020202020204" pitchFamily="34" charset="0"/>
                <a:cs typeface="Arial" panose="020B0604020202020204" pitchFamily="34" charset="0"/>
              </a:defRPr>
            </a:lvl1pPr>
            <a:lvl2pPr>
              <a:lnSpc>
                <a:spcPts val="2400"/>
              </a:lnSpc>
              <a:spcAft>
                <a:spcPts val="600"/>
              </a:spcAft>
              <a:buClr>
                <a:schemeClr val="accent1"/>
              </a:buClr>
              <a:buSzPct val="100000"/>
              <a:defRPr sz="2200">
                <a:solidFill>
                  <a:schemeClr val="bg2"/>
                </a:solidFill>
                <a:latin typeface="Arial" panose="020B0604020202020204" pitchFamily="34" charset="0"/>
                <a:cs typeface="Arial" panose="020B0604020202020204" pitchFamily="34" charset="0"/>
              </a:defRPr>
            </a:lvl2pPr>
            <a:lvl3pPr marL="107950" indent="-107950">
              <a:lnSpc>
                <a:spcPts val="2600"/>
              </a:lnSpc>
              <a:spcAft>
                <a:spcPts val="600"/>
              </a:spcAft>
              <a:buClr>
                <a:srgbClr val="9FB825"/>
              </a:buClr>
              <a:buSzPct val="100000"/>
              <a:buFont typeface="Arial" panose="020B0604020202020204" pitchFamily="34" charset="0"/>
              <a:buChar char="•"/>
              <a:defRPr sz="2400">
                <a:solidFill>
                  <a:schemeClr val="bg2"/>
                </a:solidFill>
                <a:latin typeface="Arial" panose="020B0604020202020204" pitchFamily="34" charset="0"/>
                <a:cs typeface="Arial" panose="020B0604020202020204" pitchFamily="34" charset="0"/>
              </a:defRPr>
            </a:lvl3pPr>
            <a:lvl4pPr marL="323850" indent="-107950">
              <a:lnSpc>
                <a:spcPts val="2400"/>
              </a:lnSpc>
              <a:spcAft>
                <a:spcPts val="600"/>
              </a:spcAft>
              <a:buClr>
                <a:schemeClr val="accent1"/>
              </a:buClr>
              <a:buSzPct val="100000"/>
              <a:buFont typeface="Arial" panose="020B0604020202020204" pitchFamily="34" charset="0"/>
              <a:buChar char="‒"/>
              <a:defRPr sz="2200">
                <a:solidFill>
                  <a:schemeClr val="bg2"/>
                </a:solidFill>
                <a:latin typeface="Arial" panose="020B0604020202020204" pitchFamily="34" charset="0"/>
                <a:cs typeface="Arial" panose="020B0604020202020204" pitchFamily="34" charset="0"/>
              </a:defRPr>
            </a:lvl4pPr>
            <a:lvl5pPr marL="323850" indent="-107950">
              <a:lnSpc>
                <a:spcPts val="2400"/>
              </a:lnSpc>
              <a:spcAft>
                <a:spcPts val="600"/>
              </a:spcAft>
              <a:buClr>
                <a:schemeClr val="accent1"/>
              </a:buClr>
              <a:buSzPct val="100000"/>
              <a:buFont typeface="Arial" panose="020B0604020202020204" pitchFamily="34" charset="0"/>
              <a:buChar char="‒"/>
              <a:defRPr sz="2200">
                <a:solidFill>
                  <a:schemeClr val="bg2"/>
                </a:solidFill>
                <a:latin typeface="Arial" panose="020B0604020202020204" pitchFamily="34" charset="0"/>
                <a:cs typeface="Arial" panose="020B0604020202020204" pitchFamily="34" charset="0"/>
              </a:defRPr>
            </a:lvl5pPr>
            <a:lvl6pPr marL="781050" indent="-107950" fontAlgn="base">
              <a:lnSpc>
                <a:spcPts val="2400"/>
              </a:lnSpc>
              <a:spcBef>
                <a:spcPct val="0"/>
              </a:spcBef>
              <a:spcAft>
                <a:spcPts val="600"/>
              </a:spcAft>
              <a:buClr>
                <a:schemeClr val="accent1"/>
              </a:buClr>
              <a:buSzPct val="100000"/>
              <a:buFont typeface="Arial" panose="020B0604020202020204" pitchFamily="34" charset="0"/>
              <a:buChar char="‒"/>
              <a:defRPr sz="2200">
                <a:solidFill>
                  <a:schemeClr val="bg2"/>
                </a:solidFill>
                <a:latin typeface="Arial" panose="020B0604020202020204" pitchFamily="34" charset="0"/>
                <a:cs typeface="Arial" panose="020B0604020202020204" pitchFamily="34" charset="0"/>
              </a:defRPr>
            </a:lvl6pPr>
            <a:lvl7pPr marL="1238250" indent="-107950" fontAlgn="base">
              <a:lnSpc>
                <a:spcPts val="2400"/>
              </a:lnSpc>
              <a:spcBef>
                <a:spcPct val="0"/>
              </a:spcBef>
              <a:spcAft>
                <a:spcPts val="600"/>
              </a:spcAft>
              <a:buClr>
                <a:schemeClr val="accent1"/>
              </a:buClr>
              <a:buSzPct val="100000"/>
              <a:buFont typeface="Arial" panose="020B0604020202020204" pitchFamily="34" charset="0"/>
              <a:buChar char="‒"/>
              <a:defRPr sz="2200">
                <a:solidFill>
                  <a:schemeClr val="bg2"/>
                </a:solidFill>
                <a:latin typeface="Arial" panose="020B0604020202020204" pitchFamily="34" charset="0"/>
                <a:cs typeface="Arial" panose="020B0604020202020204" pitchFamily="34" charset="0"/>
              </a:defRPr>
            </a:lvl7pPr>
            <a:lvl8pPr marL="1695450" indent="-107950" fontAlgn="base">
              <a:lnSpc>
                <a:spcPts val="2400"/>
              </a:lnSpc>
              <a:spcBef>
                <a:spcPct val="0"/>
              </a:spcBef>
              <a:spcAft>
                <a:spcPts val="600"/>
              </a:spcAft>
              <a:buClr>
                <a:schemeClr val="accent1"/>
              </a:buClr>
              <a:buSzPct val="100000"/>
              <a:buFont typeface="Arial" panose="020B0604020202020204" pitchFamily="34" charset="0"/>
              <a:buChar char="‒"/>
              <a:defRPr sz="2200">
                <a:solidFill>
                  <a:schemeClr val="bg2"/>
                </a:solidFill>
                <a:latin typeface="Arial" panose="020B0604020202020204" pitchFamily="34" charset="0"/>
                <a:cs typeface="Arial" panose="020B0604020202020204" pitchFamily="34" charset="0"/>
              </a:defRPr>
            </a:lvl8pPr>
            <a:lvl9pPr marL="2152650" indent="-107950" fontAlgn="base">
              <a:lnSpc>
                <a:spcPts val="2400"/>
              </a:lnSpc>
              <a:spcBef>
                <a:spcPct val="0"/>
              </a:spcBef>
              <a:spcAft>
                <a:spcPts val="600"/>
              </a:spcAft>
              <a:buClr>
                <a:schemeClr val="accent1"/>
              </a:buClr>
              <a:buSzPct val="100000"/>
              <a:buFont typeface="Arial" panose="020B0604020202020204" pitchFamily="34" charset="0"/>
              <a:buChar char="‒"/>
              <a:defRPr sz="2200">
                <a:solidFill>
                  <a:schemeClr val="bg2"/>
                </a:solidFill>
                <a:latin typeface="Arial" panose="020B0604020202020204" pitchFamily="34" charset="0"/>
                <a:cs typeface="Arial" panose="020B0604020202020204" pitchFamily="34" charset="0"/>
              </a:defRPr>
            </a:lvl9pPr>
          </a:lstStyle>
          <a:p>
            <a:pPr marL="0" lvl="1" indent="0" defTabSz="914400" eaLnBrk="1" hangingPunct="1">
              <a:spcAft>
                <a:spcPct val="0"/>
              </a:spcAft>
              <a:buClrTx/>
              <a:buSzTx/>
              <a:buFont typeface="Arial" panose="020B0604020202020204" pitchFamily="34" charset="0"/>
              <a:buNone/>
            </a:pPr>
            <a:r>
              <a:rPr lang="en-AU" altLang="en-US" sz="1400" dirty="0">
                <a:solidFill>
                  <a:schemeClr val="tx2"/>
                </a:solidFill>
                <a:latin typeface="+mn-lt"/>
              </a:rPr>
              <a:t>Use the icons available in PowerPoint (&gt;Insert&gt;Icons). You may change their colour by selecting the icon and using the “Graphics Fill” button under “Graphics Format”. Keep icon styles to thin and lightweight, being mindful of accessibility.</a:t>
            </a:r>
          </a:p>
        </p:txBody>
      </p:sp>
      <p:pic>
        <p:nvPicPr>
          <p:cNvPr id="64521" name="Picture 59">
            <a:extLst>
              <a:ext uri="{FF2B5EF4-FFF2-40B4-BE49-F238E27FC236}">
                <a16:creationId xmlns:a16="http://schemas.microsoft.com/office/drawing/2014/main" id="{AE6F764B-CD23-BEE3-8DFF-FC48C0BDFC1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316" t="3802" r="11539" b="81407"/>
          <a:stretch>
            <a:fillRect/>
          </a:stretch>
        </p:blipFill>
        <p:spPr bwMode="auto">
          <a:xfrm>
            <a:off x="345600" y="1644650"/>
            <a:ext cx="72326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angle 65">
            <a:extLst>
              <a:ext uri="{FF2B5EF4-FFF2-40B4-BE49-F238E27FC236}">
                <a16:creationId xmlns:a16="http://schemas.microsoft.com/office/drawing/2014/main" id="{A142229F-9AD4-FB86-160F-5D4940B3878A}"/>
              </a:ext>
              <a:ext uri="{C183D7F6-B498-43B3-948B-1728B52AA6E4}">
                <adec:decorative xmlns:adec="http://schemas.microsoft.com/office/drawing/2017/decorative" val="1"/>
              </a:ext>
            </a:extLst>
          </p:cNvPr>
          <p:cNvSpPr/>
          <p:nvPr/>
        </p:nvSpPr>
        <p:spPr>
          <a:xfrm>
            <a:off x="1049338" y="1811338"/>
            <a:ext cx="3240087" cy="360362"/>
          </a:xfrm>
          <a:prstGeom prst="rect">
            <a:avLst/>
          </a:prstGeom>
          <a:noFill/>
          <a:ln w="127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8895" eaLnBrk="1" fontAlgn="auto" hangingPunct="1">
              <a:spcBef>
                <a:spcPts val="0"/>
              </a:spcBef>
              <a:spcAft>
                <a:spcPts val="0"/>
              </a:spcAft>
              <a:defRPr/>
            </a:pPr>
            <a:endParaRPr lang="en-AU" sz="1400">
              <a:solidFill>
                <a:schemeClr val="tx2"/>
              </a:solidFill>
              <a:latin typeface="+mj-lt"/>
            </a:endParaRPr>
          </a:p>
        </p:txBody>
      </p:sp>
      <p:sp>
        <p:nvSpPr>
          <p:cNvPr id="67" name="Rectangle 66">
            <a:extLst>
              <a:ext uri="{FF2B5EF4-FFF2-40B4-BE49-F238E27FC236}">
                <a16:creationId xmlns:a16="http://schemas.microsoft.com/office/drawing/2014/main" id="{1C92DF46-E387-A71D-120B-BDCE7EC9FD57}"/>
              </a:ext>
              <a:ext uri="{C183D7F6-B498-43B3-948B-1728B52AA6E4}">
                <adec:decorative xmlns:adec="http://schemas.microsoft.com/office/drawing/2017/decorative" val="1"/>
              </a:ext>
            </a:extLst>
          </p:cNvPr>
          <p:cNvSpPr/>
          <p:nvPr/>
        </p:nvSpPr>
        <p:spPr>
          <a:xfrm>
            <a:off x="6523038" y="1633538"/>
            <a:ext cx="792162" cy="177800"/>
          </a:xfrm>
          <a:prstGeom prst="rect">
            <a:avLst/>
          </a:prstGeom>
          <a:noFill/>
          <a:ln w="127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8895" eaLnBrk="1" fontAlgn="auto" hangingPunct="1">
              <a:spcBef>
                <a:spcPts val="0"/>
              </a:spcBef>
              <a:spcAft>
                <a:spcPts val="0"/>
              </a:spcAft>
              <a:defRPr/>
            </a:pPr>
            <a:endParaRPr lang="en-AU" sz="1400">
              <a:solidFill>
                <a:schemeClr val="tx2"/>
              </a:solidFill>
              <a:latin typeface="+mj-lt"/>
            </a:endParaRPr>
          </a:p>
        </p:txBody>
      </p:sp>
      <p:grpSp>
        <p:nvGrpSpPr>
          <p:cNvPr id="64524" name="Group 68" descr="Icons examples">
            <a:extLst>
              <a:ext uri="{FF2B5EF4-FFF2-40B4-BE49-F238E27FC236}">
                <a16:creationId xmlns:a16="http://schemas.microsoft.com/office/drawing/2014/main" id="{B13FCEDE-DC11-33C4-9495-744230F6AF58}"/>
              </a:ext>
            </a:extLst>
          </p:cNvPr>
          <p:cNvGrpSpPr>
            <a:grpSpLocks/>
          </p:cNvGrpSpPr>
          <p:nvPr/>
        </p:nvGrpSpPr>
        <p:grpSpPr bwMode="auto">
          <a:xfrm>
            <a:off x="345600" y="2867025"/>
            <a:ext cx="4829175" cy="3282950"/>
            <a:chOff x="7080805" y="3386145"/>
            <a:chExt cx="4830085" cy="3283214"/>
          </a:xfrm>
        </p:grpSpPr>
        <p:pic>
          <p:nvPicPr>
            <p:cNvPr id="70" name="Graphic 69" descr="Architecture outline">
              <a:extLst>
                <a:ext uri="{FF2B5EF4-FFF2-40B4-BE49-F238E27FC236}">
                  <a16:creationId xmlns:a16="http://schemas.microsoft.com/office/drawing/2014/main" id="{C447423D-681A-1333-044B-517940596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8439" y="3386145"/>
              <a:ext cx="914572" cy="914474"/>
            </a:xfrm>
            <a:prstGeom prst="rect">
              <a:avLst/>
            </a:prstGeom>
          </p:spPr>
        </p:pic>
        <p:pic>
          <p:nvPicPr>
            <p:cNvPr id="71" name="Graphic 70" descr="Badge New outline">
              <a:extLst>
                <a:ext uri="{FF2B5EF4-FFF2-40B4-BE49-F238E27FC236}">
                  <a16:creationId xmlns:a16="http://schemas.microsoft.com/office/drawing/2014/main" id="{9D9405B0-C901-0918-434F-25A667BE97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80805" y="5754885"/>
              <a:ext cx="914572" cy="914474"/>
            </a:xfrm>
            <a:prstGeom prst="rect">
              <a:avLst/>
            </a:prstGeom>
          </p:spPr>
        </p:pic>
        <p:pic>
          <p:nvPicPr>
            <p:cNvPr id="72" name="Graphic 71" descr="Basic Shapes outline">
              <a:extLst>
                <a:ext uri="{FF2B5EF4-FFF2-40B4-BE49-F238E27FC236}">
                  <a16:creationId xmlns:a16="http://schemas.microsoft.com/office/drawing/2014/main" id="{ADB06042-C376-5402-1A04-E6DD5CF598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31218" y="4745154"/>
              <a:ext cx="912984" cy="914474"/>
            </a:xfrm>
            <a:prstGeom prst="rect">
              <a:avLst/>
            </a:prstGeom>
          </p:spPr>
        </p:pic>
        <p:pic>
          <p:nvPicPr>
            <p:cNvPr id="73" name="Graphic 72" descr="Beaker outline">
              <a:extLst>
                <a:ext uri="{FF2B5EF4-FFF2-40B4-BE49-F238E27FC236}">
                  <a16:creationId xmlns:a16="http://schemas.microsoft.com/office/drawing/2014/main" id="{9A97B2AF-E3E8-D3AA-B89F-74F2CE8E77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72093" y="4745154"/>
              <a:ext cx="914572" cy="914474"/>
            </a:xfrm>
            <a:prstGeom prst="rect">
              <a:avLst/>
            </a:prstGeom>
          </p:spPr>
        </p:pic>
        <p:pic>
          <p:nvPicPr>
            <p:cNvPr id="74" name="Graphic 73" descr="Brainstorm outline">
              <a:extLst>
                <a:ext uri="{FF2B5EF4-FFF2-40B4-BE49-F238E27FC236}">
                  <a16:creationId xmlns:a16="http://schemas.microsoft.com/office/drawing/2014/main" id="{36F2D6A4-D31C-2121-0014-FA99A61596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92327" y="4745154"/>
              <a:ext cx="914572" cy="914474"/>
            </a:xfrm>
            <a:prstGeom prst="rect">
              <a:avLst/>
            </a:prstGeom>
          </p:spPr>
        </p:pic>
        <p:pic>
          <p:nvPicPr>
            <p:cNvPr id="75" name="Graphic 74" descr="City outline">
              <a:extLst>
                <a:ext uri="{FF2B5EF4-FFF2-40B4-BE49-F238E27FC236}">
                  <a16:creationId xmlns:a16="http://schemas.microsoft.com/office/drawing/2014/main" id="{88F90BF9-3E84-C66B-63B0-F104CD8BE9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92327" y="3386145"/>
              <a:ext cx="914572" cy="914474"/>
            </a:xfrm>
            <a:prstGeom prst="rect">
              <a:avLst/>
            </a:prstGeom>
          </p:spPr>
        </p:pic>
        <p:pic>
          <p:nvPicPr>
            <p:cNvPr id="76" name="Graphic 75" descr="Clipboard outline">
              <a:extLst>
                <a:ext uri="{FF2B5EF4-FFF2-40B4-BE49-F238E27FC236}">
                  <a16:creationId xmlns:a16="http://schemas.microsoft.com/office/drawing/2014/main" id="{13FAA381-0C75-337D-F8DD-C0C839A6E2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03849" y="3386145"/>
              <a:ext cx="912985" cy="914474"/>
            </a:xfrm>
            <a:prstGeom prst="rect">
              <a:avLst/>
            </a:prstGeom>
          </p:spPr>
        </p:pic>
        <p:pic>
          <p:nvPicPr>
            <p:cNvPr id="77" name="Graphic 76" descr="Earth globe: Asia and Australia with solid fill">
              <a:extLst>
                <a:ext uri="{FF2B5EF4-FFF2-40B4-BE49-F238E27FC236}">
                  <a16:creationId xmlns:a16="http://schemas.microsoft.com/office/drawing/2014/main" id="{479C0DD2-CF80-1815-127E-15332FDC56E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43921" y="3386145"/>
              <a:ext cx="914572" cy="914474"/>
            </a:xfrm>
            <a:prstGeom prst="rect">
              <a:avLst/>
            </a:prstGeom>
          </p:spPr>
        </p:pic>
        <p:pic>
          <p:nvPicPr>
            <p:cNvPr id="78" name="Graphic 77" descr="Gears outline">
              <a:extLst>
                <a:ext uri="{FF2B5EF4-FFF2-40B4-BE49-F238E27FC236}">
                  <a16:creationId xmlns:a16="http://schemas.microsoft.com/office/drawing/2014/main" id="{6C57D209-3610-2E2C-86DB-A18726E771F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393915" y="5754885"/>
              <a:ext cx="914572" cy="914474"/>
            </a:xfrm>
            <a:prstGeom prst="rect">
              <a:avLst/>
            </a:prstGeom>
          </p:spPr>
        </p:pic>
        <p:pic>
          <p:nvPicPr>
            <p:cNvPr id="79" name="Graphic 78" descr="Group brainstorm outline">
              <a:extLst>
                <a:ext uri="{FF2B5EF4-FFF2-40B4-BE49-F238E27FC236}">
                  <a16:creationId xmlns:a16="http://schemas.microsoft.com/office/drawing/2014/main" id="{57D758E2-9B34-85B0-3805-30A8C07F5AA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672093" y="5754885"/>
              <a:ext cx="914572" cy="914474"/>
            </a:xfrm>
            <a:prstGeom prst="rect">
              <a:avLst/>
            </a:prstGeom>
          </p:spPr>
        </p:pic>
        <p:pic>
          <p:nvPicPr>
            <p:cNvPr id="80" name="Graphic 79" descr="Home outline">
              <a:extLst>
                <a:ext uri="{FF2B5EF4-FFF2-40B4-BE49-F238E27FC236}">
                  <a16:creationId xmlns:a16="http://schemas.microsoft.com/office/drawing/2014/main" id="{EA95153A-6098-3906-6BE3-390ED10D9BE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996318" y="5754885"/>
              <a:ext cx="914572" cy="914474"/>
            </a:xfrm>
            <a:prstGeom prst="rect">
              <a:avLst/>
            </a:prstGeom>
          </p:spPr>
        </p:pic>
        <p:pic>
          <p:nvPicPr>
            <p:cNvPr id="81" name="Graphic 80" descr="Books outline">
              <a:extLst>
                <a:ext uri="{FF2B5EF4-FFF2-40B4-BE49-F238E27FC236}">
                  <a16:creationId xmlns:a16="http://schemas.microsoft.com/office/drawing/2014/main" id="{C4744FC1-DADD-F2A3-FF92-01F3146FF5C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12561" y="4745154"/>
              <a:ext cx="914572" cy="914474"/>
            </a:xfrm>
            <a:prstGeom prst="rect">
              <a:avLst/>
            </a:prstGeom>
          </p:spPr>
        </p:pic>
      </p:grpSp>
      <p:sp>
        <p:nvSpPr>
          <p:cNvPr id="82" name="Rectangle 81" descr="Icons">
            <a:extLst>
              <a:ext uri="{FF2B5EF4-FFF2-40B4-BE49-F238E27FC236}">
                <a16:creationId xmlns:a16="http://schemas.microsoft.com/office/drawing/2014/main" id="{FBD92FF1-4AEF-D532-ED1C-6D56D9660278}"/>
              </a:ext>
            </a:extLst>
          </p:cNvPr>
          <p:cNvSpPr/>
          <p:nvPr/>
        </p:nvSpPr>
        <p:spPr>
          <a:xfrm>
            <a:off x="7104063" y="3235325"/>
            <a:ext cx="4173537" cy="127317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8895" eaLnBrk="1" fontAlgn="auto" hangingPunct="1">
              <a:spcBef>
                <a:spcPts val="0"/>
              </a:spcBef>
              <a:spcAft>
                <a:spcPts val="0"/>
              </a:spcAft>
              <a:defRPr/>
            </a:pPr>
            <a:endParaRPr lang="en-AU" sz="2399">
              <a:solidFill>
                <a:schemeClr val="tx1"/>
              </a:solidFill>
            </a:endParaRPr>
          </a:p>
        </p:txBody>
      </p:sp>
      <p:pic>
        <p:nvPicPr>
          <p:cNvPr id="48" name="Graphic 47" descr="Clipboard outline">
            <a:extLst>
              <a:ext uri="{FF2B5EF4-FFF2-40B4-BE49-F238E27FC236}">
                <a16:creationId xmlns:a16="http://schemas.microsoft.com/office/drawing/2014/main" id="{10D803CC-FE7E-DB4E-DE56-8310BB0F712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56450" y="3411538"/>
            <a:ext cx="914400" cy="914400"/>
          </a:xfrm>
          <a:prstGeom prst="rect">
            <a:avLst/>
          </a:prstGeom>
        </p:spPr>
      </p:pic>
      <p:pic>
        <p:nvPicPr>
          <p:cNvPr id="44" name="Graphic 43" descr="Brainstorm outline">
            <a:extLst>
              <a:ext uri="{FF2B5EF4-FFF2-40B4-BE49-F238E27FC236}">
                <a16:creationId xmlns:a16="http://schemas.microsoft.com/office/drawing/2014/main" id="{870A99F9-F142-9FD7-2F11-824589BF48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80388" y="3435350"/>
            <a:ext cx="914400" cy="914400"/>
          </a:xfrm>
          <a:prstGeom prst="rect">
            <a:avLst/>
          </a:prstGeom>
        </p:spPr>
      </p:pic>
      <p:pic>
        <p:nvPicPr>
          <p:cNvPr id="42" name="Graphic 41" descr="Beaker outline">
            <a:extLst>
              <a:ext uri="{FF2B5EF4-FFF2-40B4-BE49-F238E27FC236}">
                <a16:creationId xmlns:a16="http://schemas.microsoft.com/office/drawing/2014/main" id="{5FA06B6C-145E-46BF-2ADA-6C147C99D1D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182100" y="3373438"/>
            <a:ext cx="914400" cy="914400"/>
          </a:xfrm>
          <a:prstGeom prst="rect">
            <a:avLst/>
          </a:prstGeom>
        </p:spPr>
      </p:pic>
      <p:pic>
        <p:nvPicPr>
          <p:cNvPr id="40" name="Graphic 39" descr="Basic Shapes outline">
            <a:extLst>
              <a:ext uri="{FF2B5EF4-FFF2-40B4-BE49-F238E27FC236}">
                <a16:creationId xmlns:a16="http://schemas.microsoft.com/office/drawing/2014/main" id="{7A588C1E-803F-3366-7665-A4E5C64BC0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1113" y="3429000"/>
            <a:ext cx="914400" cy="914400"/>
          </a:xfrm>
          <a:prstGeom prst="rect">
            <a:avLst/>
          </a:prstGeom>
        </p:spPr>
      </p:pic>
      <p:sp>
        <p:nvSpPr>
          <p:cNvPr id="89" name="Rectangle 88" descr="Icons example">
            <a:extLst>
              <a:ext uri="{FF2B5EF4-FFF2-40B4-BE49-F238E27FC236}">
                <a16:creationId xmlns:a16="http://schemas.microsoft.com/office/drawing/2014/main" id="{5AE1648A-B7F8-84EF-0EFF-27784804AD68}"/>
              </a:ext>
            </a:extLst>
          </p:cNvPr>
          <p:cNvSpPr/>
          <p:nvPr/>
        </p:nvSpPr>
        <p:spPr>
          <a:xfrm>
            <a:off x="7138988" y="4643438"/>
            <a:ext cx="4173537" cy="12747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8895" eaLnBrk="1" fontAlgn="auto" hangingPunct="1">
              <a:spcBef>
                <a:spcPts val="0"/>
              </a:spcBef>
              <a:spcAft>
                <a:spcPts val="0"/>
              </a:spcAft>
              <a:defRPr/>
            </a:pPr>
            <a:endParaRPr lang="en-AU" sz="2399">
              <a:solidFill>
                <a:schemeClr val="tx1"/>
              </a:solidFill>
            </a:endParaRPr>
          </a:p>
        </p:txBody>
      </p:sp>
      <p:pic>
        <p:nvPicPr>
          <p:cNvPr id="38" name="Graphic 37" descr="Badge New outline">
            <a:extLst>
              <a:ext uri="{FF2B5EF4-FFF2-40B4-BE49-F238E27FC236}">
                <a16:creationId xmlns:a16="http://schemas.microsoft.com/office/drawing/2014/main" id="{E35C3D5D-B96B-A3A4-E50D-4B707F61F6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238" y="4852988"/>
            <a:ext cx="914400" cy="914400"/>
          </a:xfrm>
          <a:prstGeom prst="rect">
            <a:avLst/>
          </a:prstGeom>
        </p:spPr>
      </p:pic>
      <p:pic>
        <p:nvPicPr>
          <p:cNvPr id="52" name="Graphic 51" descr="Gears outline">
            <a:extLst>
              <a:ext uri="{FF2B5EF4-FFF2-40B4-BE49-F238E27FC236}">
                <a16:creationId xmlns:a16="http://schemas.microsoft.com/office/drawing/2014/main" id="{0F9C71FE-D7CB-AE12-D570-1A71E6D7592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58175" y="4852988"/>
            <a:ext cx="914400" cy="914400"/>
          </a:xfrm>
          <a:prstGeom prst="rect">
            <a:avLst/>
          </a:prstGeom>
        </p:spPr>
      </p:pic>
      <p:pic>
        <p:nvPicPr>
          <p:cNvPr id="54" name="Graphic 53" descr="Group brainstorm outline">
            <a:extLst>
              <a:ext uri="{FF2B5EF4-FFF2-40B4-BE49-F238E27FC236}">
                <a16:creationId xmlns:a16="http://schemas.microsoft.com/office/drawing/2014/main" id="{28B752E7-D0D8-F222-7274-E5753C3D3EC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64650" y="4856163"/>
            <a:ext cx="914400" cy="914400"/>
          </a:xfrm>
          <a:prstGeom prst="rect">
            <a:avLst/>
          </a:prstGeom>
        </p:spPr>
      </p:pic>
      <p:pic>
        <p:nvPicPr>
          <p:cNvPr id="56" name="Graphic 55" descr="Home outline">
            <a:extLst>
              <a:ext uri="{FF2B5EF4-FFF2-40B4-BE49-F238E27FC236}">
                <a16:creationId xmlns:a16="http://schemas.microsoft.com/office/drawing/2014/main" id="{44E67D08-28B7-60D5-8908-CBA150F0FD1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71125" y="4824413"/>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8A53F6B-AAE5-2509-44B9-C4A14624E913}"/>
              </a:ext>
            </a:extLst>
          </p:cNvPr>
          <p:cNvSpPr>
            <a:spLocks noGrp="1"/>
          </p:cNvSpPr>
          <p:nvPr>
            <p:ph type="title" idx="4294967295"/>
          </p:nvPr>
        </p:nvSpPr>
        <p:spPr/>
        <p:txBody>
          <a:bodyPr/>
          <a:lstStyle/>
          <a:p>
            <a:pPr>
              <a:lnSpc>
                <a:spcPts val="2400"/>
              </a:lnSpc>
            </a:pPr>
            <a:r>
              <a:rPr lang="en-AU" sz="2400" dirty="0"/>
              <a:t>Convert existing PowerPoints into the new template</a:t>
            </a:r>
          </a:p>
        </p:txBody>
      </p:sp>
      <p:sp>
        <p:nvSpPr>
          <p:cNvPr id="2" name="Rectangle 1">
            <a:extLst>
              <a:ext uri="{FF2B5EF4-FFF2-40B4-BE49-F238E27FC236}">
                <a16:creationId xmlns:a16="http://schemas.microsoft.com/office/drawing/2014/main" id="{41CC2C03-89B7-6EB7-6C32-7DF3E0FE8BB7}"/>
              </a:ext>
            </a:extLst>
          </p:cNvPr>
          <p:cNvSpPr/>
          <p:nvPr/>
        </p:nvSpPr>
        <p:spPr>
          <a:xfrm>
            <a:off x="345600" y="1049289"/>
            <a:ext cx="5436853" cy="4478149"/>
          </a:xfrm>
          <a:prstGeom prst="rect">
            <a:avLst/>
          </a:prstGeom>
          <a:noFill/>
        </p:spPr>
        <p:txBody>
          <a:bodyPr wrap="square" lIns="0" tIns="0" rIns="0" bIns="0" rtlCol="0">
            <a:spAutoFit/>
          </a:bodyPr>
          <a:lstStyle/>
          <a:p>
            <a:pPr marL="143953" indent="-143953">
              <a:spcAft>
                <a:spcPts val="600"/>
              </a:spcAft>
              <a:buFont typeface="Arial" pitchFamily="34" charset="0"/>
              <a:buChar char="•"/>
            </a:pPr>
            <a:r>
              <a:rPr lang="en-AU" sz="1200" dirty="0">
                <a:solidFill>
                  <a:schemeClr val="tx2"/>
                </a:solidFill>
                <a:latin typeface="+mj-lt"/>
                <a:cs typeface="Arial" pitchFamily="34" charset="0"/>
              </a:rPr>
              <a:t>Save this PowerPoint template to your computer.</a:t>
            </a:r>
          </a:p>
          <a:p>
            <a:pPr marL="143953" indent="-143953">
              <a:spcAft>
                <a:spcPts val="600"/>
              </a:spcAft>
              <a:buFont typeface="Arial" pitchFamily="34" charset="0"/>
              <a:buChar char="•"/>
            </a:pPr>
            <a:r>
              <a:rPr lang="en-AU" sz="1200" dirty="0">
                <a:solidFill>
                  <a:schemeClr val="tx2"/>
                </a:solidFill>
                <a:latin typeface="+mj-lt"/>
                <a:cs typeface="Arial" pitchFamily="34" charset="0"/>
              </a:rPr>
              <a:t>Run this template by double clicking on it </a:t>
            </a:r>
            <a:r>
              <a:rPr lang="en-AU" sz="1200" b="1" dirty="0">
                <a:solidFill>
                  <a:schemeClr val="tx2"/>
                </a:solidFill>
                <a:latin typeface="+mj-lt"/>
                <a:cs typeface="Arial" pitchFamily="34" charset="0"/>
              </a:rPr>
              <a:t>or</a:t>
            </a:r>
            <a:r>
              <a:rPr lang="en-AU" sz="1200" dirty="0">
                <a:solidFill>
                  <a:schemeClr val="tx2"/>
                </a:solidFill>
                <a:latin typeface="+mj-lt"/>
                <a:cs typeface="Arial" pitchFamily="34" charset="0"/>
              </a:rPr>
              <a:t> Right click -&gt; Choose New. </a:t>
            </a:r>
          </a:p>
          <a:p>
            <a:pPr marL="143953" indent="-143953">
              <a:spcAft>
                <a:spcPts val="600"/>
              </a:spcAft>
              <a:buFont typeface="Arial" pitchFamily="34" charset="0"/>
              <a:buChar char="•"/>
            </a:pPr>
            <a:r>
              <a:rPr lang="en-AU" sz="1200" dirty="0">
                <a:solidFill>
                  <a:schemeClr val="tx2"/>
                </a:solidFill>
                <a:latin typeface="+mj-lt"/>
                <a:cs typeface="Arial" pitchFamily="34" charset="0"/>
              </a:rPr>
              <a:t>Select “Reuse Slides”.</a:t>
            </a:r>
          </a:p>
          <a:p>
            <a:pPr marL="143953" indent="-143953">
              <a:spcAft>
                <a:spcPts val="600"/>
              </a:spcAft>
              <a:buFont typeface="Arial" pitchFamily="34" charset="0"/>
              <a:buChar char="•"/>
            </a:pPr>
            <a:r>
              <a:rPr lang="en-AU" sz="1200" dirty="0">
                <a:solidFill>
                  <a:schemeClr val="tx2"/>
                </a:solidFill>
                <a:latin typeface="+mj-lt"/>
                <a:cs typeface="Arial" pitchFamily="34" charset="0"/>
              </a:rPr>
              <a:t>A Reuse Slides box will open on the right of your main PowerPoint screen.</a:t>
            </a:r>
          </a:p>
          <a:p>
            <a:pPr marL="143953" indent="-143953">
              <a:spcAft>
                <a:spcPts val="600"/>
              </a:spcAft>
              <a:buFont typeface="Arial" pitchFamily="34" charset="0"/>
              <a:buChar char="•"/>
            </a:pPr>
            <a:r>
              <a:rPr lang="en-AU" sz="1200" dirty="0">
                <a:solidFill>
                  <a:schemeClr val="tx2"/>
                </a:solidFill>
                <a:latin typeface="+mj-lt"/>
                <a:cs typeface="Arial" pitchFamily="34" charset="0"/>
              </a:rPr>
              <a:t>In the Reuse Slides box, click the “Browse” button”.</a:t>
            </a:r>
          </a:p>
          <a:p>
            <a:pPr marL="143953" indent="-143953">
              <a:spcAft>
                <a:spcPts val="600"/>
              </a:spcAft>
              <a:buFont typeface="Arial" pitchFamily="34" charset="0"/>
              <a:buChar char="•"/>
            </a:pPr>
            <a:r>
              <a:rPr lang="en-AU" sz="1200" dirty="0">
                <a:solidFill>
                  <a:schemeClr val="tx2"/>
                </a:solidFill>
                <a:latin typeface="+mj-lt"/>
                <a:cs typeface="Arial" pitchFamily="34" charset="0"/>
              </a:rPr>
              <a:t>Locate the PowerPoint presentation to be converted on your computer</a:t>
            </a:r>
          </a:p>
          <a:p>
            <a:pPr marL="143953" indent="-143953">
              <a:spcAft>
                <a:spcPts val="600"/>
              </a:spcAft>
              <a:buFont typeface="Arial" pitchFamily="34" charset="0"/>
              <a:buChar char="•"/>
            </a:pPr>
            <a:r>
              <a:rPr lang="en-AU" sz="1200" dirty="0">
                <a:solidFill>
                  <a:schemeClr val="tx2"/>
                </a:solidFill>
                <a:latin typeface="+mj-lt"/>
                <a:cs typeface="Arial" pitchFamily="34" charset="0"/>
              </a:rPr>
              <a:t>Click "Open". </a:t>
            </a:r>
          </a:p>
          <a:p>
            <a:pPr marL="143953" indent="-143953">
              <a:spcAft>
                <a:spcPts val="600"/>
              </a:spcAft>
              <a:buFont typeface="Arial" pitchFamily="34" charset="0"/>
              <a:buChar char="•"/>
            </a:pPr>
            <a:r>
              <a:rPr lang="en-AU" sz="1200" dirty="0">
                <a:solidFill>
                  <a:schemeClr val="tx2"/>
                </a:solidFill>
                <a:latin typeface="+mj-lt"/>
                <a:cs typeface="Arial" pitchFamily="34" charset="0"/>
              </a:rPr>
              <a:t>A thumbnail image of your original slides will appear in the “Reuse Slides” box.</a:t>
            </a:r>
          </a:p>
          <a:p>
            <a:pPr marL="143953" indent="-143953">
              <a:spcAft>
                <a:spcPts val="600"/>
              </a:spcAft>
              <a:buFont typeface="Arial" pitchFamily="34" charset="0"/>
              <a:buChar char="•"/>
            </a:pPr>
            <a:r>
              <a:rPr lang="en-AU" sz="1200" dirty="0">
                <a:solidFill>
                  <a:schemeClr val="tx2"/>
                </a:solidFill>
                <a:latin typeface="+mj-lt"/>
                <a:cs typeface="Arial" pitchFamily="34" charset="0"/>
              </a:rPr>
              <a:t>Ensure the “Use source formatting” box is unticked.</a:t>
            </a:r>
          </a:p>
          <a:p>
            <a:pPr marL="143953" indent="-143953">
              <a:spcAft>
                <a:spcPts val="600"/>
              </a:spcAft>
              <a:buFont typeface="Arial" pitchFamily="34" charset="0"/>
              <a:buChar char="•"/>
            </a:pPr>
            <a:r>
              <a:rPr lang="en-AU" sz="1200" dirty="0">
                <a:solidFill>
                  <a:schemeClr val="tx2"/>
                </a:solidFill>
                <a:latin typeface="+mj-lt"/>
                <a:cs typeface="Arial" pitchFamily="34" charset="0"/>
              </a:rPr>
              <a:t>Click “Insert All”.</a:t>
            </a:r>
          </a:p>
          <a:p>
            <a:pPr marL="143953" indent="-143953">
              <a:spcAft>
                <a:spcPts val="600"/>
              </a:spcAft>
              <a:buFont typeface="Arial" pitchFamily="34" charset="0"/>
              <a:buChar char="•"/>
            </a:pPr>
            <a:r>
              <a:rPr lang="en-AU" sz="1200" dirty="0">
                <a:solidFill>
                  <a:schemeClr val="tx2"/>
                </a:solidFill>
                <a:latin typeface="+mj-lt"/>
                <a:cs typeface="Arial" pitchFamily="34" charset="0"/>
              </a:rPr>
              <a:t>Your original slides will appear as new slide pages in the new PowerPoint template.</a:t>
            </a:r>
          </a:p>
          <a:p>
            <a:pPr marL="143953" indent="-143953">
              <a:spcAft>
                <a:spcPts val="600"/>
              </a:spcAft>
              <a:buFont typeface="Arial" pitchFamily="34" charset="0"/>
              <a:buChar char="•"/>
            </a:pPr>
            <a:r>
              <a:rPr lang="en-AU" sz="1200" dirty="0">
                <a:solidFill>
                  <a:schemeClr val="tx2"/>
                </a:solidFill>
                <a:latin typeface="+mj-lt"/>
                <a:cs typeface="Arial" pitchFamily="34" charset="0"/>
              </a:rPr>
              <a:t>Most standard text slides will convert automatically to the new format. </a:t>
            </a:r>
          </a:p>
          <a:p>
            <a:pPr marL="143953" indent="-143953">
              <a:spcAft>
                <a:spcPts val="600"/>
              </a:spcAft>
              <a:buFont typeface="Arial" pitchFamily="34" charset="0"/>
              <a:buChar char="•"/>
            </a:pPr>
            <a:r>
              <a:rPr lang="en-AU" sz="1200" dirty="0">
                <a:solidFill>
                  <a:schemeClr val="tx2"/>
                </a:solidFill>
                <a:latin typeface="+mj-lt"/>
                <a:cs typeface="Arial" pitchFamily="34" charset="0"/>
              </a:rPr>
              <a:t>More complex slides may need minor adjustments to follow the new format. </a:t>
            </a:r>
          </a:p>
          <a:p>
            <a:pPr marL="143953" indent="-143953">
              <a:spcAft>
                <a:spcPts val="600"/>
              </a:spcAft>
              <a:buFont typeface="Arial" pitchFamily="34" charset="0"/>
              <a:buChar char="•"/>
            </a:pPr>
            <a:r>
              <a:rPr lang="en-AU" sz="1200" dirty="0">
                <a:solidFill>
                  <a:schemeClr val="tx2"/>
                </a:solidFill>
                <a:latin typeface="+mj-lt"/>
                <a:cs typeface="Arial" pitchFamily="34" charset="0"/>
              </a:rPr>
              <a:t>Use the “Layout” button to select the appropriate slide master for every slide</a:t>
            </a:r>
          </a:p>
          <a:p>
            <a:pPr marL="143953" indent="-143953">
              <a:spcAft>
                <a:spcPts val="600"/>
              </a:spcAft>
              <a:buFont typeface="Arial" pitchFamily="34" charset="0"/>
              <a:buChar char="•"/>
            </a:pPr>
            <a:r>
              <a:rPr lang="en-AU" sz="1200" dirty="0">
                <a:solidFill>
                  <a:schemeClr val="tx2"/>
                </a:solidFill>
                <a:latin typeface="+mj-lt"/>
                <a:cs typeface="Arial" pitchFamily="34" charset="0"/>
              </a:rPr>
              <a:t>This process may result in masters from the old presentation being available to users, so these should be deleted from the masters once converted.</a:t>
            </a:r>
          </a:p>
          <a:p>
            <a:pPr marL="143953" indent="-143953">
              <a:spcAft>
                <a:spcPts val="600"/>
              </a:spcAft>
              <a:buFont typeface="Arial" pitchFamily="34" charset="0"/>
              <a:buChar char="•"/>
            </a:pPr>
            <a:r>
              <a:rPr lang="en-AU" sz="1200" dirty="0">
                <a:solidFill>
                  <a:schemeClr val="tx2"/>
                </a:solidFill>
                <a:latin typeface="+mj-lt"/>
                <a:cs typeface="Arial" pitchFamily="34" charset="0"/>
              </a:rPr>
              <a:t>Save and name your new PowerPoint presentation.</a:t>
            </a:r>
          </a:p>
        </p:txBody>
      </p:sp>
      <p:pic>
        <p:nvPicPr>
          <p:cNvPr id="3" name="Picture 2" descr="Reuse slides button">
            <a:extLst>
              <a:ext uri="{FF2B5EF4-FFF2-40B4-BE49-F238E27FC236}">
                <a16:creationId xmlns:a16="http://schemas.microsoft.com/office/drawing/2014/main" id="{4EDA5F53-2454-F4A1-3559-4D844953F0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00632" y="1067302"/>
            <a:ext cx="3194833" cy="1056553"/>
          </a:xfrm>
          <a:prstGeom prst="rect">
            <a:avLst/>
          </a:prstGeom>
          <a:ln>
            <a:solidFill>
              <a:schemeClr val="bg1">
                <a:lumMod val="85000"/>
              </a:schemeClr>
            </a:solidFill>
          </a:ln>
        </p:spPr>
      </p:pic>
      <p:sp>
        <p:nvSpPr>
          <p:cNvPr id="7" name="Rectangle 6">
            <a:extLst>
              <a:ext uri="{FF2B5EF4-FFF2-40B4-BE49-F238E27FC236}">
                <a16:creationId xmlns:a16="http://schemas.microsoft.com/office/drawing/2014/main" id="{E1ABB0A0-7A5D-D5B4-11FB-EDC20A04343B}"/>
              </a:ext>
              <a:ext uri="{C183D7F6-B498-43B3-948B-1728B52AA6E4}">
                <adec:decorative xmlns:adec="http://schemas.microsoft.com/office/drawing/2017/decorative" val="1"/>
              </a:ext>
            </a:extLst>
          </p:cNvPr>
          <p:cNvSpPr/>
          <p:nvPr/>
        </p:nvSpPr>
        <p:spPr>
          <a:xfrm>
            <a:off x="6501045" y="1403775"/>
            <a:ext cx="405046" cy="720080"/>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400" dirty="0">
              <a:solidFill>
                <a:schemeClr val="tx2"/>
              </a:solidFill>
              <a:latin typeface="+mj-lt"/>
            </a:endParaRPr>
          </a:p>
        </p:txBody>
      </p:sp>
      <p:pic>
        <p:nvPicPr>
          <p:cNvPr id="6" name="Picture 5">
            <a:extLst>
              <a:ext uri="{FF2B5EF4-FFF2-40B4-BE49-F238E27FC236}">
                <a16:creationId xmlns:a16="http://schemas.microsoft.com/office/drawing/2014/main" id="{9DA7A066-3880-5D38-14B8-607D76FE201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0632" y="2123855"/>
            <a:ext cx="3200290" cy="2835315"/>
          </a:xfrm>
          <a:prstGeom prst="rect">
            <a:avLst/>
          </a:prstGeom>
        </p:spPr>
      </p:pic>
      <p:pic>
        <p:nvPicPr>
          <p:cNvPr id="4" name="Picture 3">
            <a:extLst>
              <a:ext uri="{FF2B5EF4-FFF2-40B4-BE49-F238E27FC236}">
                <a16:creationId xmlns:a16="http://schemas.microsoft.com/office/drawing/2014/main" id="{DD782925-8498-EBD1-C05E-BF4EE0B6902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03" t="2704" r="4547" b="3547"/>
          <a:stretch/>
        </p:blipFill>
        <p:spPr>
          <a:xfrm>
            <a:off x="9381886" y="1067301"/>
            <a:ext cx="2345771" cy="4460285"/>
          </a:xfrm>
          <a:prstGeom prst="rect">
            <a:avLst/>
          </a:prstGeom>
          <a:ln>
            <a:solidFill>
              <a:schemeClr val="bg1">
                <a:lumMod val="85000"/>
              </a:schemeClr>
            </a:solidFill>
          </a:ln>
        </p:spPr>
      </p:pic>
      <p:sp>
        <p:nvSpPr>
          <p:cNvPr id="8" name="Rectangle 7">
            <a:extLst>
              <a:ext uri="{FF2B5EF4-FFF2-40B4-BE49-F238E27FC236}">
                <a16:creationId xmlns:a16="http://schemas.microsoft.com/office/drawing/2014/main" id="{5AD236B5-361C-8635-C665-E263996C317F}"/>
              </a:ext>
              <a:ext uri="{C183D7F6-B498-43B3-948B-1728B52AA6E4}">
                <adec:decorative xmlns:adec="http://schemas.microsoft.com/office/drawing/2017/decorative" val="1"/>
              </a:ext>
            </a:extLst>
          </p:cNvPr>
          <p:cNvSpPr/>
          <p:nvPr/>
        </p:nvSpPr>
        <p:spPr>
          <a:xfrm>
            <a:off x="9695878" y="1988840"/>
            <a:ext cx="360562" cy="135015"/>
          </a:xfrm>
          <a:prstGeom prst="rect">
            <a:avLst/>
          </a:prstGeom>
          <a:no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sz="1400" dirty="0">
              <a:solidFill>
                <a:schemeClr val="tx2"/>
              </a:solidFill>
              <a:latin typeface="+mj-lt"/>
            </a:endParaRPr>
          </a:p>
        </p:txBody>
      </p:sp>
    </p:spTree>
    <p:extLst>
      <p:ext uri="{BB962C8B-B14F-4D97-AF65-F5344CB8AC3E}">
        <p14:creationId xmlns:p14="http://schemas.microsoft.com/office/powerpoint/2010/main" val="184671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4C21-2E36-2154-F1DE-3B7068D1BFFB}"/>
              </a:ext>
            </a:extLst>
          </p:cNvPr>
          <p:cNvSpPr>
            <a:spLocks noGrp="1"/>
          </p:cNvSpPr>
          <p:nvPr>
            <p:ph type="title" idx="4294967295"/>
          </p:nvPr>
        </p:nvSpPr>
        <p:spPr/>
        <p:txBody>
          <a:bodyPr/>
          <a:lstStyle/>
          <a:p>
            <a:pPr>
              <a:lnSpc>
                <a:spcPts val="2400"/>
              </a:lnSpc>
            </a:pPr>
            <a:r>
              <a:rPr lang="en-AU" sz="2400" dirty="0">
                <a:cs typeface="Arial"/>
              </a:rPr>
              <a:t>Use of imagery &amp; photographic style</a:t>
            </a:r>
            <a:endParaRPr lang="en-AU" sz="2400" dirty="0"/>
          </a:p>
        </p:txBody>
      </p:sp>
      <p:sp>
        <p:nvSpPr>
          <p:cNvPr id="7" name="TextBox 6">
            <a:extLst>
              <a:ext uri="{FF2B5EF4-FFF2-40B4-BE49-F238E27FC236}">
                <a16:creationId xmlns:a16="http://schemas.microsoft.com/office/drawing/2014/main" id="{1CF0BF3B-2A0A-1B10-68C6-63AAA548407A}"/>
              </a:ext>
            </a:extLst>
          </p:cNvPr>
          <p:cNvSpPr txBox="1"/>
          <p:nvPr/>
        </p:nvSpPr>
        <p:spPr>
          <a:xfrm>
            <a:off x="345600" y="828820"/>
            <a:ext cx="11314800" cy="1296000"/>
          </a:xfrm>
          <a:prstGeom prst="rect">
            <a:avLst/>
          </a:prstGeom>
          <a:solidFill>
            <a:schemeClr val="bg1">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dirty="0"/>
              <a:t>The University of Melbourne photography style</a:t>
            </a:r>
            <a:endParaRPr lang="en-US" sz="1200" b="1" dirty="0">
              <a:cs typeface="Arial"/>
            </a:endParaRPr>
          </a:p>
          <a:p>
            <a:r>
              <a:rPr lang="en-US" sz="1200" dirty="0"/>
              <a:t>The University’s photography takes on a photo-journalistic, candid style infused with an optimistic tone. This relatable, welcoming approach is authentic and unpretentious and seeks to hero the strong connections the University has between its people, its places, and its own place and impact in the world. The University strives to ensure imagery is appropriate for all audiences and is observant and respectful of differences in interpretation and meaning.</a:t>
            </a:r>
          </a:p>
          <a:p>
            <a:endParaRPr lang="en-US" sz="1200" dirty="0">
              <a:cs typeface="Arial"/>
            </a:endParaRPr>
          </a:p>
          <a:p>
            <a:r>
              <a:rPr lang="en-US" sz="1200" b="1" dirty="0">
                <a:cs typeface="Arial"/>
              </a:rPr>
              <a:t>Visit the </a:t>
            </a:r>
            <a:r>
              <a:rPr lang="en-US" sz="1200" b="1" dirty="0">
                <a:cs typeface="Arial"/>
                <a:hlinkClick r:id="rId3">
                  <a:extLst>
                    <a:ext uri="{A12FA001-AC4F-418D-AE19-62706E023703}">
                      <ahyp:hlinkClr xmlns:ahyp="http://schemas.microsoft.com/office/drawing/2018/hyperlinkcolor" val="tx"/>
                    </a:ext>
                  </a:extLst>
                </a:hlinkClick>
              </a:rPr>
              <a:t>Brand Hub</a:t>
            </a:r>
            <a:r>
              <a:rPr lang="en-US" sz="1200" b="1" dirty="0">
                <a:cs typeface="Arial"/>
              </a:rPr>
              <a:t> for more information and to review the </a:t>
            </a:r>
            <a:r>
              <a:rPr lang="en-US" sz="1200" b="1" dirty="0">
                <a:cs typeface="Arial"/>
                <a:hlinkClick r:id="rId4"/>
              </a:rPr>
              <a:t>Imagery Guidelines</a:t>
            </a:r>
          </a:p>
        </p:txBody>
      </p:sp>
      <p:sp>
        <p:nvSpPr>
          <p:cNvPr id="5" name="TextBox 4">
            <a:extLst>
              <a:ext uri="{FF2B5EF4-FFF2-40B4-BE49-F238E27FC236}">
                <a16:creationId xmlns:a16="http://schemas.microsoft.com/office/drawing/2014/main" id="{E9FC403B-EE76-6516-7E67-D2263439D72B}"/>
              </a:ext>
            </a:extLst>
          </p:cNvPr>
          <p:cNvSpPr txBox="1"/>
          <p:nvPr/>
        </p:nvSpPr>
        <p:spPr>
          <a:xfrm>
            <a:off x="345600" y="2263925"/>
            <a:ext cx="5757820" cy="35215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dirty="0">
                <a:solidFill>
                  <a:schemeClr val="bg2"/>
                </a:solidFill>
                <a:cs typeface="Arial"/>
              </a:rPr>
              <a:t>Tips for selecting and sourcing imagery</a:t>
            </a:r>
            <a:endParaRPr lang="en-US" sz="1200" dirty="0">
              <a:solidFill>
                <a:schemeClr val="bg2"/>
              </a:solidFill>
              <a:cs typeface="Arial"/>
            </a:endParaRPr>
          </a:p>
          <a:p>
            <a:pPr marL="285750" indent="-285750">
              <a:spcAft>
                <a:spcPts val="200"/>
              </a:spcAft>
              <a:buFont typeface="Arial,Sans-Serif"/>
              <a:buChar char="•"/>
            </a:pPr>
            <a:r>
              <a:rPr lang="en-US" sz="1200" dirty="0">
                <a:cs typeface="Arial"/>
              </a:rPr>
              <a:t>Always try and use imagery that reflects the University’s </a:t>
            </a:r>
            <a:r>
              <a:rPr lang="en-US" sz="1200" dirty="0">
                <a:cs typeface="Arial"/>
                <a:hlinkClick r:id="rId4"/>
              </a:rPr>
              <a:t>photographic style</a:t>
            </a:r>
            <a:r>
              <a:rPr lang="en-US" sz="1200" dirty="0">
                <a:cs typeface="Arial"/>
              </a:rPr>
              <a:t> as imagery created specifically for the University helps build a consistent and distinctive visual narrative. </a:t>
            </a:r>
          </a:p>
          <a:p>
            <a:pPr marL="285750" indent="-285750">
              <a:spcAft>
                <a:spcPts val="200"/>
              </a:spcAft>
              <a:buFont typeface="Arial,Sans-Serif"/>
              <a:buChar char="•"/>
            </a:pPr>
            <a:r>
              <a:rPr lang="en-US" sz="1200" dirty="0">
                <a:cs typeface="Arial"/>
              </a:rPr>
              <a:t>Try not to rely on nondescript stock imagery from external stock libraries </a:t>
            </a:r>
            <a:r>
              <a:rPr lang="en-US" sz="1200" dirty="0">
                <a:ea typeface="+mn-lt"/>
                <a:cs typeface="+mn-lt"/>
              </a:rPr>
              <a:t>as it can look out of place within the University’s visual identity</a:t>
            </a:r>
            <a:r>
              <a:rPr lang="en-US" sz="1200" dirty="0">
                <a:cs typeface="Arial"/>
              </a:rPr>
              <a:t>.</a:t>
            </a:r>
            <a:endParaRPr lang="en-US" sz="1200" dirty="0"/>
          </a:p>
          <a:p>
            <a:pPr marL="285750" indent="-285750">
              <a:spcAft>
                <a:spcPts val="200"/>
              </a:spcAft>
              <a:buFont typeface="Arial"/>
              <a:buChar char="•"/>
            </a:pPr>
            <a:r>
              <a:rPr lang="en-US" sz="1200" dirty="0"/>
              <a:t>Before seeking external stock imagery, please check </a:t>
            </a:r>
            <a:r>
              <a:rPr lang="en-US" sz="1200" dirty="0" err="1">
                <a:hlinkClick r:id="rId5"/>
              </a:rPr>
              <a:t>Imagebank</a:t>
            </a:r>
            <a:r>
              <a:rPr lang="en-US" sz="1200" dirty="0"/>
              <a:t> or your faculty marketing contact for curated imagery. </a:t>
            </a:r>
            <a:endParaRPr lang="en-US" sz="1200" dirty="0">
              <a:cs typeface="Arial"/>
            </a:endParaRPr>
          </a:p>
          <a:p>
            <a:pPr marL="285750" indent="-285750">
              <a:spcAft>
                <a:spcPts val="200"/>
              </a:spcAft>
              <a:buFont typeface="Arial"/>
              <a:buChar char="•"/>
            </a:pPr>
            <a:r>
              <a:rPr lang="en-US" sz="1200" dirty="0"/>
              <a:t>Externally sourced stock imagery must still meet the University’s </a:t>
            </a:r>
            <a:r>
              <a:rPr lang="en-US" sz="1200" dirty="0">
                <a:solidFill>
                  <a:srgbClr val="000F46"/>
                </a:solidFill>
                <a:hlinkClick r:id="rId4"/>
              </a:rPr>
              <a:t>photographic style</a:t>
            </a:r>
            <a:r>
              <a:rPr lang="en-US" sz="1200" dirty="0"/>
              <a:t>. </a:t>
            </a:r>
            <a:endParaRPr lang="en-US" sz="1200" dirty="0">
              <a:cs typeface="Arial"/>
            </a:endParaRPr>
          </a:p>
          <a:p>
            <a:pPr marL="285750" indent="-285750">
              <a:spcAft>
                <a:spcPts val="200"/>
              </a:spcAft>
              <a:buFont typeface="Arial"/>
              <a:buChar char="•"/>
            </a:pPr>
            <a:r>
              <a:rPr lang="en-US" sz="1200" dirty="0"/>
              <a:t>If there are no suitable images on </a:t>
            </a:r>
            <a:r>
              <a:rPr lang="en-US" sz="1200" dirty="0" err="1"/>
              <a:t>Imagebank</a:t>
            </a:r>
            <a:r>
              <a:rPr lang="en-US" sz="1200" dirty="0"/>
              <a:t> or through your faculty marketing team, always consider whether it is best to not use an image at all. </a:t>
            </a:r>
            <a:endParaRPr lang="en-US" sz="1200" dirty="0">
              <a:cs typeface="Arial"/>
            </a:endParaRPr>
          </a:p>
          <a:p>
            <a:pPr marL="285750" indent="-285750">
              <a:spcAft>
                <a:spcPts val="200"/>
              </a:spcAft>
              <a:buFont typeface="Arial"/>
              <a:buChar char="•"/>
            </a:pPr>
            <a:r>
              <a:rPr lang="en-US" sz="1200" dirty="0"/>
              <a:t>Use of stock imagery must be compliant with all applicable laws, University policy, and industry codes of practice (including imagery sourced under royalty free or Creative Commons licenses). </a:t>
            </a:r>
            <a:r>
              <a:rPr lang="en-AU" sz="1200" dirty="0"/>
              <a:t>For more information on copyright and rights to use images, please visit the Copyright Office </a:t>
            </a:r>
            <a:r>
              <a:rPr lang="en-AU" sz="1200" dirty="0">
                <a:solidFill>
                  <a:schemeClr val="tx2"/>
                </a:solidFill>
                <a:cs typeface="Arial"/>
              </a:rPr>
              <a:t>(</a:t>
            </a:r>
            <a:r>
              <a:rPr lang="en-AU" sz="1200" dirty="0">
                <a:solidFill>
                  <a:schemeClr val="tx2"/>
                </a:solidFill>
                <a:cs typeface="Arial"/>
                <a:hlinkClick r:id="rId6"/>
              </a:rPr>
              <a:t>copyright.unimelb.edu.au/services</a:t>
            </a:r>
            <a:r>
              <a:rPr lang="en-AU" sz="1200" dirty="0">
                <a:solidFill>
                  <a:schemeClr val="tx2"/>
                </a:solidFill>
                <a:cs typeface="Arial"/>
              </a:rPr>
              <a:t>).</a:t>
            </a:r>
            <a:endParaRPr lang="en-US" sz="1200" dirty="0">
              <a:cs typeface="Arial"/>
            </a:endParaRPr>
          </a:p>
        </p:txBody>
      </p:sp>
      <p:sp>
        <p:nvSpPr>
          <p:cNvPr id="4" name="TextBox 3">
            <a:extLst>
              <a:ext uri="{FF2B5EF4-FFF2-40B4-BE49-F238E27FC236}">
                <a16:creationId xmlns:a16="http://schemas.microsoft.com/office/drawing/2014/main" id="{1D4ACA89-94CB-0A43-D3A3-46C092183B58}"/>
              </a:ext>
            </a:extLst>
          </p:cNvPr>
          <p:cNvSpPr txBox="1"/>
          <p:nvPr/>
        </p:nvSpPr>
        <p:spPr>
          <a:xfrm>
            <a:off x="6411737" y="2263925"/>
            <a:ext cx="53026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err="1">
                <a:cs typeface="Arial"/>
              </a:rPr>
              <a:t>Imagebank</a:t>
            </a:r>
            <a:endParaRPr lang="en-US" sz="1200" b="1" dirty="0">
              <a:cs typeface="Arial"/>
            </a:endParaRPr>
          </a:p>
          <a:p>
            <a:r>
              <a:rPr lang="en-US" sz="1200" dirty="0" err="1">
                <a:hlinkClick r:id="rId5"/>
              </a:rPr>
              <a:t>Imagebank</a:t>
            </a:r>
            <a:r>
              <a:rPr lang="en-US" sz="1200" dirty="0"/>
              <a:t> (University Staff only) is a photographic resource that houses a wide range of up-to-date images to suit all communications purposes. Images from </a:t>
            </a:r>
            <a:r>
              <a:rPr lang="en-US" sz="1200" dirty="0" err="1"/>
              <a:t>Imagebank</a:t>
            </a:r>
            <a:r>
              <a:rPr lang="en-US" sz="1200" dirty="0"/>
              <a:t> are free for all University staff to use across marketing and communications materials.</a:t>
            </a:r>
            <a:endParaRPr lang="en-US" sz="1200" dirty="0">
              <a:cs typeface="Arial"/>
            </a:endParaRPr>
          </a:p>
        </p:txBody>
      </p:sp>
      <p:pic>
        <p:nvPicPr>
          <p:cNvPr id="8" name="Picture 7" descr="A collage of buildings">
            <a:extLst>
              <a:ext uri="{FF2B5EF4-FFF2-40B4-BE49-F238E27FC236}">
                <a16:creationId xmlns:a16="http://schemas.microsoft.com/office/drawing/2014/main" id="{BF3692BD-62CD-DE53-85BB-F532E01E67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5785" y="3340884"/>
            <a:ext cx="4734232" cy="2878426"/>
          </a:xfrm>
          <a:prstGeom prst="rect">
            <a:avLst/>
          </a:prstGeom>
        </p:spPr>
      </p:pic>
    </p:spTree>
    <p:extLst>
      <p:ext uri="{BB962C8B-B14F-4D97-AF65-F5344CB8AC3E}">
        <p14:creationId xmlns:p14="http://schemas.microsoft.com/office/powerpoint/2010/main" val="977034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1BDF1478-C3AF-49FD-A60D-BFE7A5A9B23E}"/>
              </a:ext>
              <a:ext uri="{C183D7F6-B498-43B3-948B-1728B52AA6E4}">
                <adec:decorative xmlns:adec="http://schemas.microsoft.com/office/drawing/2017/decorative" val="1"/>
              </a:ext>
            </a:extLst>
          </p:cNvPr>
          <p:cNvGrpSpPr/>
          <p:nvPr/>
        </p:nvGrpSpPr>
        <p:grpSpPr>
          <a:xfrm>
            <a:off x="345600" y="1328624"/>
            <a:ext cx="11044720" cy="4665661"/>
            <a:chOff x="359344" y="1079889"/>
            <a:chExt cx="8170666" cy="3451564"/>
          </a:xfrm>
        </p:grpSpPr>
        <p:sp>
          <p:nvSpPr>
            <p:cNvPr id="47" name="Rectangle 46">
              <a:extLst>
                <a:ext uri="{FF2B5EF4-FFF2-40B4-BE49-F238E27FC236}">
                  <a16:creationId xmlns:a16="http://schemas.microsoft.com/office/drawing/2014/main" id="{DC62C811-535C-4F00-AF9D-EC527914E2A7}"/>
                </a:ext>
              </a:extLst>
            </p:cNvPr>
            <p:cNvSpPr/>
            <p:nvPr/>
          </p:nvSpPr>
          <p:spPr>
            <a:xfrm>
              <a:off x="359344" y="1088797"/>
              <a:ext cx="1705566" cy="336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b="1" dirty="0">
                  <a:solidFill>
                    <a:schemeClr val="bg1"/>
                  </a:solidFill>
                </a:rPr>
                <a:t>Repeat last action</a:t>
              </a:r>
            </a:p>
          </p:txBody>
        </p:sp>
        <p:sp>
          <p:nvSpPr>
            <p:cNvPr id="48" name="Rectangle 47">
              <a:extLst>
                <a:ext uri="{FF2B5EF4-FFF2-40B4-BE49-F238E27FC236}">
                  <a16:creationId xmlns:a16="http://schemas.microsoft.com/office/drawing/2014/main" id="{0E8C280C-3F46-4295-A1CE-EEB6F98CBFCB}"/>
                </a:ext>
              </a:extLst>
            </p:cNvPr>
            <p:cNvSpPr/>
            <p:nvPr/>
          </p:nvSpPr>
          <p:spPr>
            <a:xfrm>
              <a:off x="2165061" y="1079889"/>
              <a:ext cx="1262906" cy="345648"/>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dirty="0">
                  <a:solidFill>
                    <a:schemeClr val="tx2"/>
                  </a:solidFill>
                </a:rPr>
                <a:t>F4</a:t>
              </a:r>
            </a:p>
          </p:txBody>
        </p:sp>
        <p:sp>
          <p:nvSpPr>
            <p:cNvPr id="49" name="Rectangle 48">
              <a:extLst>
                <a:ext uri="{FF2B5EF4-FFF2-40B4-BE49-F238E27FC236}">
                  <a16:creationId xmlns:a16="http://schemas.microsoft.com/office/drawing/2014/main" id="{81BE527F-E2E1-4BCB-877F-86E3F183FBC2}"/>
                </a:ext>
              </a:extLst>
            </p:cNvPr>
            <p:cNvSpPr/>
            <p:nvPr/>
          </p:nvSpPr>
          <p:spPr>
            <a:xfrm>
              <a:off x="3521512" y="1079889"/>
              <a:ext cx="5008498" cy="345648"/>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dirty="0">
                  <a:solidFill>
                    <a:schemeClr val="tx2"/>
                  </a:solidFill>
                </a:rPr>
                <a:t>Repeats the last action made</a:t>
              </a:r>
            </a:p>
          </p:txBody>
        </p:sp>
        <p:sp>
          <p:nvSpPr>
            <p:cNvPr id="50" name="Rectangle 49">
              <a:extLst>
                <a:ext uri="{FF2B5EF4-FFF2-40B4-BE49-F238E27FC236}">
                  <a16:creationId xmlns:a16="http://schemas.microsoft.com/office/drawing/2014/main" id="{D703EDE6-0117-4589-B963-36A716884C61}"/>
                </a:ext>
              </a:extLst>
            </p:cNvPr>
            <p:cNvSpPr/>
            <p:nvPr/>
          </p:nvSpPr>
          <p:spPr>
            <a:xfrm>
              <a:off x="359344" y="1487511"/>
              <a:ext cx="1705566" cy="336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b="1" dirty="0">
                  <a:solidFill>
                    <a:schemeClr val="bg1"/>
                  </a:solidFill>
                </a:rPr>
                <a:t>Superscript</a:t>
              </a:r>
            </a:p>
          </p:txBody>
        </p:sp>
        <p:sp>
          <p:nvSpPr>
            <p:cNvPr id="51" name="Rectangle 50">
              <a:extLst>
                <a:ext uri="{FF2B5EF4-FFF2-40B4-BE49-F238E27FC236}">
                  <a16:creationId xmlns:a16="http://schemas.microsoft.com/office/drawing/2014/main" id="{75D464CE-85A6-4716-89FC-DF0942037036}"/>
                </a:ext>
              </a:extLst>
            </p:cNvPr>
            <p:cNvSpPr/>
            <p:nvPr/>
          </p:nvSpPr>
          <p:spPr>
            <a:xfrm>
              <a:off x="2165061" y="1487511"/>
              <a:ext cx="1262906" cy="336737"/>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dirty="0">
                  <a:solidFill>
                    <a:schemeClr val="tx2"/>
                  </a:solidFill>
                </a:rPr>
                <a:t>CTRL, SHIFT, +</a:t>
              </a:r>
            </a:p>
          </p:txBody>
        </p:sp>
        <p:sp>
          <p:nvSpPr>
            <p:cNvPr id="52" name="Rectangle 51">
              <a:extLst>
                <a:ext uri="{FF2B5EF4-FFF2-40B4-BE49-F238E27FC236}">
                  <a16:creationId xmlns:a16="http://schemas.microsoft.com/office/drawing/2014/main" id="{BAE47FD9-9D44-409A-A484-869783301E45}"/>
                </a:ext>
              </a:extLst>
            </p:cNvPr>
            <p:cNvSpPr/>
            <p:nvPr/>
          </p:nvSpPr>
          <p:spPr>
            <a:xfrm>
              <a:off x="3521512" y="1487511"/>
              <a:ext cx="5004950" cy="336737"/>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dirty="0">
                  <a:solidFill>
                    <a:schemeClr val="tx2"/>
                  </a:solidFill>
                </a:rPr>
                <a:t>Toggles superscript on selected text</a:t>
              </a:r>
            </a:p>
          </p:txBody>
        </p:sp>
        <p:sp>
          <p:nvSpPr>
            <p:cNvPr id="53" name="Rectangle 52">
              <a:extLst>
                <a:ext uri="{FF2B5EF4-FFF2-40B4-BE49-F238E27FC236}">
                  <a16:creationId xmlns:a16="http://schemas.microsoft.com/office/drawing/2014/main" id="{A3A716FD-404B-43E0-9636-74C34FBC24B6}"/>
                </a:ext>
              </a:extLst>
            </p:cNvPr>
            <p:cNvSpPr/>
            <p:nvPr/>
          </p:nvSpPr>
          <p:spPr>
            <a:xfrm>
              <a:off x="359344" y="1883959"/>
              <a:ext cx="1705566" cy="4489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pPr>
                <a:lnSpc>
                  <a:spcPct val="80000"/>
                </a:lnSpc>
              </a:pPr>
              <a:r>
                <a:rPr lang="en-AU" sz="1100" b="1" dirty="0">
                  <a:solidFill>
                    <a:schemeClr val="bg1"/>
                  </a:solidFill>
                </a:rPr>
                <a:t>Distribute rows and </a:t>
              </a:r>
              <a:br>
                <a:rPr lang="en-AU" sz="1100" b="1" dirty="0">
                  <a:solidFill>
                    <a:schemeClr val="bg1"/>
                  </a:solidFill>
                </a:rPr>
              </a:br>
              <a:r>
                <a:rPr lang="en-AU" sz="1100" b="1" dirty="0">
                  <a:solidFill>
                    <a:schemeClr val="bg1"/>
                  </a:solidFill>
                </a:rPr>
                <a:t>columns evenly</a:t>
              </a:r>
            </a:p>
          </p:txBody>
        </p:sp>
        <p:sp>
          <p:nvSpPr>
            <p:cNvPr id="44" name="Rectangle 43">
              <a:extLst>
                <a:ext uri="{FF2B5EF4-FFF2-40B4-BE49-F238E27FC236}">
                  <a16:creationId xmlns:a16="http://schemas.microsoft.com/office/drawing/2014/main" id="{BF5DA414-45BC-47AE-81CB-E07F9CED7E03}"/>
                </a:ext>
              </a:extLst>
            </p:cNvPr>
            <p:cNvSpPr/>
            <p:nvPr/>
          </p:nvSpPr>
          <p:spPr>
            <a:xfrm>
              <a:off x="2164042" y="1901244"/>
              <a:ext cx="1263924" cy="431698"/>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endParaRPr lang="en-AU" sz="1400" dirty="0">
                <a:solidFill>
                  <a:schemeClr val="tx2"/>
                </a:solidFill>
              </a:endParaRPr>
            </a:p>
          </p:txBody>
        </p:sp>
        <p:sp>
          <p:nvSpPr>
            <p:cNvPr id="54" name="Rectangle 53">
              <a:extLst>
                <a:ext uri="{FF2B5EF4-FFF2-40B4-BE49-F238E27FC236}">
                  <a16:creationId xmlns:a16="http://schemas.microsoft.com/office/drawing/2014/main" id="{5005A3E8-EA88-4CA3-B884-8017E8DDE965}"/>
                </a:ext>
              </a:extLst>
            </p:cNvPr>
            <p:cNvSpPr/>
            <p:nvPr/>
          </p:nvSpPr>
          <p:spPr>
            <a:xfrm>
              <a:off x="3521512" y="1915450"/>
              <a:ext cx="5004950" cy="417495"/>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dirty="0">
                  <a:solidFill>
                    <a:schemeClr val="tx2"/>
                  </a:solidFill>
                </a:rPr>
                <a:t>Distributes the selected rows or columns evenly in the table</a:t>
              </a:r>
            </a:p>
          </p:txBody>
        </p:sp>
        <p:sp>
          <p:nvSpPr>
            <p:cNvPr id="55" name="Rectangle 54">
              <a:extLst>
                <a:ext uri="{FF2B5EF4-FFF2-40B4-BE49-F238E27FC236}">
                  <a16:creationId xmlns:a16="http://schemas.microsoft.com/office/drawing/2014/main" id="{36611A28-96AF-4FDA-B4AD-988F68193A52}"/>
                </a:ext>
              </a:extLst>
            </p:cNvPr>
            <p:cNvSpPr/>
            <p:nvPr/>
          </p:nvSpPr>
          <p:spPr>
            <a:xfrm>
              <a:off x="359344" y="2405079"/>
              <a:ext cx="1705566" cy="462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b="1" dirty="0">
                  <a:solidFill>
                    <a:schemeClr val="bg1"/>
                  </a:solidFill>
                </a:rPr>
                <a:t>Sections</a:t>
              </a:r>
            </a:p>
          </p:txBody>
        </p:sp>
        <p:sp>
          <p:nvSpPr>
            <p:cNvPr id="46" name="Rectangle 45">
              <a:extLst>
                <a:ext uri="{FF2B5EF4-FFF2-40B4-BE49-F238E27FC236}">
                  <a16:creationId xmlns:a16="http://schemas.microsoft.com/office/drawing/2014/main" id="{CC7C7A4F-5CE7-4A07-B86D-8E22C267F804}"/>
                </a:ext>
              </a:extLst>
            </p:cNvPr>
            <p:cNvSpPr/>
            <p:nvPr/>
          </p:nvSpPr>
          <p:spPr>
            <a:xfrm>
              <a:off x="2159083" y="2405075"/>
              <a:ext cx="1268883" cy="462391"/>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endParaRPr lang="en-AU" sz="1400" dirty="0">
                <a:solidFill>
                  <a:schemeClr val="tx2"/>
                </a:solidFill>
              </a:endParaRPr>
            </a:p>
          </p:txBody>
        </p:sp>
        <p:sp>
          <p:nvSpPr>
            <p:cNvPr id="56" name="Rectangle 55">
              <a:extLst>
                <a:ext uri="{FF2B5EF4-FFF2-40B4-BE49-F238E27FC236}">
                  <a16:creationId xmlns:a16="http://schemas.microsoft.com/office/drawing/2014/main" id="{A0E5488E-2864-4DF7-A1C8-3E29CB5B8DDA}"/>
                </a:ext>
              </a:extLst>
            </p:cNvPr>
            <p:cNvSpPr/>
            <p:nvPr/>
          </p:nvSpPr>
          <p:spPr>
            <a:xfrm>
              <a:off x="3521512" y="2383900"/>
              <a:ext cx="5004950" cy="483565"/>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dirty="0">
                  <a:solidFill>
                    <a:schemeClr val="tx2"/>
                  </a:solidFill>
                </a:rPr>
                <a:t>Create or remove sections within the presentation</a:t>
              </a:r>
            </a:p>
          </p:txBody>
        </p:sp>
        <p:sp>
          <p:nvSpPr>
            <p:cNvPr id="57" name="Rectangle 56">
              <a:extLst>
                <a:ext uri="{FF2B5EF4-FFF2-40B4-BE49-F238E27FC236}">
                  <a16:creationId xmlns:a16="http://schemas.microsoft.com/office/drawing/2014/main" id="{A26054DF-FB40-4204-9DDD-00B23C58F638}"/>
                </a:ext>
              </a:extLst>
            </p:cNvPr>
            <p:cNvSpPr/>
            <p:nvPr/>
          </p:nvSpPr>
          <p:spPr>
            <a:xfrm>
              <a:off x="359344" y="2945326"/>
              <a:ext cx="1705566" cy="4623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b="1" dirty="0">
                  <a:solidFill>
                    <a:schemeClr val="bg1"/>
                  </a:solidFill>
                </a:rPr>
                <a:t>Reset Slide</a:t>
              </a:r>
            </a:p>
          </p:txBody>
        </p:sp>
        <p:sp>
          <p:nvSpPr>
            <p:cNvPr id="45" name="Rectangle 44">
              <a:extLst>
                <a:ext uri="{FF2B5EF4-FFF2-40B4-BE49-F238E27FC236}">
                  <a16:creationId xmlns:a16="http://schemas.microsoft.com/office/drawing/2014/main" id="{D34DAB96-8F24-4138-9E07-599A1C26BACA}"/>
                </a:ext>
              </a:extLst>
            </p:cNvPr>
            <p:cNvSpPr/>
            <p:nvPr/>
          </p:nvSpPr>
          <p:spPr>
            <a:xfrm>
              <a:off x="2139146" y="2938727"/>
              <a:ext cx="1268883" cy="482786"/>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endParaRPr lang="en-AU" sz="1400" dirty="0">
                <a:solidFill>
                  <a:schemeClr val="tx2"/>
                </a:solidFill>
              </a:endParaRPr>
            </a:p>
          </p:txBody>
        </p:sp>
        <p:sp>
          <p:nvSpPr>
            <p:cNvPr id="58" name="Rectangle 57">
              <a:extLst>
                <a:ext uri="{FF2B5EF4-FFF2-40B4-BE49-F238E27FC236}">
                  <a16:creationId xmlns:a16="http://schemas.microsoft.com/office/drawing/2014/main" id="{4A8F552D-6A4D-4389-BD51-22ABE523E242}"/>
                </a:ext>
              </a:extLst>
            </p:cNvPr>
            <p:cNvSpPr/>
            <p:nvPr/>
          </p:nvSpPr>
          <p:spPr>
            <a:xfrm>
              <a:off x="3521512" y="2935122"/>
              <a:ext cx="5004950" cy="472588"/>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dirty="0">
                  <a:solidFill>
                    <a:schemeClr val="tx2"/>
                  </a:solidFill>
                </a:rPr>
                <a:t>Resets the selected slide into the placeholder positions , and corrects </a:t>
              </a:r>
              <a:br>
                <a:rPr lang="en-AU" sz="1100" dirty="0">
                  <a:solidFill>
                    <a:schemeClr val="tx2"/>
                  </a:solidFill>
                </a:rPr>
              </a:br>
              <a:r>
                <a:rPr lang="en-AU" sz="1100" dirty="0">
                  <a:solidFill>
                    <a:schemeClr val="tx2"/>
                  </a:solidFill>
                </a:rPr>
                <a:t>text formatting</a:t>
              </a:r>
            </a:p>
            <a:p>
              <a:r>
                <a:rPr lang="en-AU" sz="1050" dirty="0">
                  <a:solidFill>
                    <a:schemeClr val="tx2"/>
                  </a:solidFill>
                </a:rPr>
                <a:t>(Note: This may remove any manual text formatting)</a:t>
              </a:r>
            </a:p>
          </p:txBody>
        </p:sp>
        <p:sp>
          <p:nvSpPr>
            <p:cNvPr id="59" name="Rectangle 58">
              <a:extLst>
                <a:ext uri="{FF2B5EF4-FFF2-40B4-BE49-F238E27FC236}">
                  <a16:creationId xmlns:a16="http://schemas.microsoft.com/office/drawing/2014/main" id="{40E20558-9A39-484D-8325-9C87EE4D3C18}"/>
                </a:ext>
              </a:extLst>
            </p:cNvPr>
            <p:cNvSpPr/>
            <p:nvPr/>
          </p:nvSpPr>
          <p:spPr>
            <a:xfrm>
              <a:off x="359344" y="3474288"/>
              <a:ext cx="1705566" cy="3519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b="1" dirty="0">
                  <a:solidFill>
                    <a:schemeClr val="bg1"/>
                  </a:solidFill>
                </a:rPr>
                <a:t>Hide Slide</a:t>
              </a:r>
            </a:p>
          </p:txBody>
        </p:sp>
        <p:sp>
          <p:nvSpPr>
            <p:cNvPr id="60" name="Rectangle 59">
              <a:extLst>
                <a:ext uri="{FF2B5EF4-FFF2-40B4-BE49-F238E27FC236}">
                  <a16:creationId xmlns:a16="http://schemas.microsoft.com/office/drawing/2014/main" id="{F2DC5EB0-0B18-4B10-A28B-127A2DD7BB7A}"/>
                </a:ext>
              </a:extLst>
            </p:cNvPr>
            <p:cNvSpPr/>
            <p:nvPr/>
          </p:nvSpPr>
          <p:spPr>
            <a:xfrm>
              <a:off x="2158400" y="3474284"/>
              <a:ext cx="1269567" cy="351947"/>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endParaRPr lang="en-AU" sz="1400" dirty="0">
                <a:solidFill>
                  <a:schemeClr val="tx2"/>
                </a:solidFill>
              </a:endParaRPr>
            </a:p>
          </p:txBody>
        </p:sp>
        <p:sp>
          <p:nvSpPr>
            <p:cNvPr id="61" name="Rectangle 60">
              <a:extLst>
                <a:ext uri="{FF2B5EF4-FFF2-40B4-BE49-F238E27FC236}">
                  <a16:creationId xmlns:a16="http://schemas.microsoft.com/office/drawing/2014/main" id="{E2EC226B-A9AF-4A7E-B17C-5A9F93BE2B68}"/>
                </a:ext>
              </a:extLst>
            </p:cNvPr>
            <p:cNvSpPr/>
            <p:nvPr/>
          </p:nvSpPr>
          <p:spPr>
            <a:xfrm>
              <a:off x="3525060" y="3474284"/>
              <a:ext cx="5004950" cy="357453"/>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dirty="0">
                  <a:solidFill>
                    <a:schemeClr val="tx2"/>
                  </a:solidFill>
                </a:rPr>
                <a:t>Hide a slide from a presentation</a:t>
              </a:r>
              <a:br>
                <a:rPr lang="en-AU" sz="1200" dirty="0">
                  <a:solidFill>
                    <a:schemeClr val="tx2"/>
                  </a:solidFill>
                </a:rPr>
              </a:br>
              <a:r>
                <a:rPr lang="en-AU" sz="1050" dirty="0">
                  <a:solidFill>
                    <a:schemeClr val="tx2"/>
                  </a:solidFill>
                </a:rPr>
                <a:t>(On the Slides panel, Right Click </a:t>
              </a:r>
              <a:r>
                <a:rPr lang="en-AU" sz="1050" b="1" dirty="0">
                  <a:solidFill>
                    <a:schemeClr val="tx2"/>
                  </a:solidFill>
                </a:rPr>
                <a:t>&gt; </a:t>
              </a:r>
              <a:r>
                <a:rPr lang="en-AU" sz="1050" dirty="0">
                  <a:solidFill>
                    <a:schemeClr val="tx2"/>
                  </a:solidFill>
                </a:rPr>
                <a:t>Hide Slide)</a:t>
              </a:r>
              <a:endParaRPr lang="en-AU" sz="1200" dirty="0">
                <a:solidFill>
                  <a:schemeClr val="tx2"/>
                </a:solidFill>
              </a:endParaRPr>
            </a:p>
          </p:txBody>
        </p:sp>
        <p:sp>
          <p:nvSpPr>
            <p:cNvPr id="62" name="Rectangle 61">
              <a:extLst>
                <a:ext uri="{FF2B5EF4-FFF2-40B4-BE49-F238E27FC236}">
                  <a16:creationId xmlns:a16="http://schemas.microsoft.com/office/drawing/2014/main" id="{57B2EE06-B2A7-4C7E-A399-2B06BAA388F8}"/>
                </a:ext>
              </a:extLst>
            </p:cNvPr>
            <p:cNvSpPr/>
            <p:nvPr/>
          </p:nvSpPr>
          <p:spPr>
            <a:xfrm>
              <a:off x="2159083" y="3901853"/>
              <a:ext cx="1268883" cy="627489"/>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endParaRPr lang="en-AU" sz="1400" dirty="0">
                <a:solidFill>
                  <a:schemeClr val="tx2"/>
                </a:solidFill>
              </a:endParaRPr>
            </a:p>
          </p:txBody>
        </p:sp>
        <p:sp>
          <p:nvSpPr>
            <p:cNvPr id="63" name="Rectangle 62">
              <a:extLst>
                <a:ext uri="{FF2B5EF4-FFF2-40B4-BE49-F238E27FC236}">
                  <a16:creationId xmlns:a16="http://schemas.microsoft.com/office/drawing/2014/main" id="{017D4DFE-BFC2-4167-9247-5D2E0CAB8E1F}"/>
                </a:ext>
              </a:extLst>
            </p:cNvPr>
            <p:cNvSpPr/>
            <p:nvPr/>
          </p:nvSpPr>
          <p:spPr>
            <a:xfrm>
              <a:off x="359344" y="3901853"/>
              <a:ext cx="1705566" cy="6274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b="1" dirty="0">
                  <a:solidFill>
                    <a:schemeClr val="bg1"/>
                  </a:solidFill>
                </a:rPr>
                <a:t>Add extra guides</a:t>
              </a:r>
            </a:p>
          </p:txBody>
        </p:sp>
        <p:sp>
          <p:nvSpPr>
            <p:cNvPr id="64" name="Rectangle 63">
              <a:extLst>
                <a:ext uri="{FF2B5EF4-FFF2-40B4-BE49-F238E27FC236}">
                  <a16:creationId xmlns:a16="http://schemas.microsoft.com/office/drawing/2014/main" id="{A04C2537-E30D-4C20-8218-FEAEDDE4BC69}"/>
                </a:ext>
              </a:extLst>
            </p:cNvPr>
            <p:cNvSpPr/>
            <p:nvPr/>
          </p:nvSpPr>
          <p:spPr>
            <a:xfrm>
              <a:off x="3525060" y="3902186"/>
              <a:ext cx="5004950" cy="629267"/>
            </a:xfrm>
            <a:prstGeom prst="rect">
              <a:avLst/>
            </a:pr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785" tIns="139785" rIns="139785" bIns="139785" numCol="1" spcCol="0" rtlCol="0" fromWordArt="0" anchor="ctr" anchorCtr="0" forceAA="0" compatLnSpc="1">
              <a:prstTxWarp prst="textNoShape">
                <a:avLst/>
              </a:prstTxWarp>
              <a:noAutofit/>
            </a:bodyPr>
            <a:lstStyle/>
            <a:p>
              <a:r>
                <a:rPr lang="en-AU" sz="1100" dirty="0">
                  <a:solidFill>
                    <a:schemeClr val="tx2"/>
                  </a:solidFill>
                </a:rPr>
                <a:t>Check</a:t>
              </a:r>
              <a:r>
                <a:rPr lang="en-AU" sz="1100" b="1" dirty="0">
                  <a:solidFill>
                    <a:schemeClr val="tx2"/>
                  </a:solidFill>
                </a:rPr>
                <a:t> Guides</a:t>
              </a:r>
              <a:r>
                <a:rPr lang="en-AU" sz="1100" dirty="0">
                  <a:solidFill>
                    <a:schemeClr val="tx2"/>
                  </a:solidFill>
                </a:rPr>
                <a:t> on the ribbon. </a:t>
              </a:r>
              <a:br>
                <a:rPr lang="en-AU" sz="1100" dirty="0">
                  <a:solidFill>
                    <a:schemeClr val="tx2"/>
                  </a:solidFill>
                </a:rPr>
              </a:br>
              <a:r>
                <a:rPr lang="en-AU" sz="1100" dirty="0">
                  <a:solidFill>
                    <a:schemeClr val="tx2"/>
                  </a:solidFill>
                </a:rPr>
                <a:t>Click a horizontal or vertical guide, hold CTRL and drag when the cursor changes to a + (see left) </a:t>
              </a:r>
              <a:br>
                <a:rPr lang="en-AU" sz="1200" dirty="0">
                  <a:solidFill>
                    <a:schemeClr val="tx2"/>
                  </a:solidFill>
                </a:rPr>
              </a:br>
              <a:r>
                <a:rPr lang="en-AU" sz="1050" dirty="0">
                  <a:solidFill>
                    <a:schemeClr val="tx2"/>
                  </a:solidFill>
                </a:rPr>
                <a:t>(Drag a guide off the edge of the screen to remove)</a:t>
              </a:r>
            </a:p>
          </p:txBody>
        </p:sp>
        <p:grpSp>
          <p:nvGrpSpPr>
            <p:cNvPr id="65" name="Group 64">
              <a:extLst>
                <a:ext uri="{FF2B5EF4-FFF2-40B4-BE49-F238E27FC236}">
                  <a16:creationId xmlns:a16="http://schemas.microsoft.com/office/drawing/2014/main" id="{E0E0485A-1878-400A-9603-97E374CEDCF7}"/>
                </a:ext>
              </a:extLst>
            </p:cNvPr>
            <p:cNvGrpSpPr/>
            <p:nvPr/>
          </p:nvGrpSpPr>
          <p:grpSpPr>
            <a:xfrm>
              <a:off x="2275239" y="2002419"/>
              <a:ext cx="1027864" cy="244361"/>
              <a:chOff x="2971360" y="2644565"/>
              <a:chExt cx="1487396" cy="353608"/>
            </a:xfrm>
          </p:grpSpPr>
          <p:pic>
            <p:nvPicPr>
              <p:cNvPr id="102" name="Picture 101">
                <a:extLst>
                  <a:ext uri="{FF2B5EF4-FFF2-40B4-BE49-F238E27FC236}">
                    <a16:creationId xmlns:a16="http://schemas.microsoft.com/office/drawing/2014/main" id="{252B220C-2857-47DB-BDEB-33D18CB4D7E7}"/>
                  </a:ext>
                </a:extLst>
              </p:cNvPr>
              <p:cNvPicPr>
                <a:picLocks noChangeAspect="1"/>
              </p:cNvPicPr>
              <p:nvPr/>
            </p:nvPicPr>
            <p:blipFill>
              <a:blip r:embed="rId3"/>
              <a:stretch>
                <a:fillRect/>
              </a:stretch>
            </p:blipFill>
            <p:spPr>
              <a:xfrm>
                <a:off x="2971360" y="2644566"/>
                <a:ext cx="1487396" cy="353607"/>
              </a:xfrm>
              <a:prstGeom prst="rect">
                <a:avLst/>
              </a:prstGeom>
            </p:spPr>
          </p:pic>
          <p:sp>
            <p:nvSpPr>
              <p:cNvPr id="103" name="Rectangle 102">
                <a:extLst>
                  <a:ext uri="{FF2B5EF4-FFF2-40B4-BE49-F238E27FC236}">
                    <a16:creationId xmlns:a16="http://schemas.microsoft.com/office/drawing/2014/main" id="{EF0213B4-4F73-4A52-B127-9F04273C8E8A}"/>
                  </a:ext>
                </a:extLst>
              </p:cNvPr>
              <p:cNvSpPr/>
              <p:nvPr/>
            </p:nvSpPr>
            <p:spPr>
              <a:xfrm>
                <a:off x="3738880" y="2644565"/>
                <a:ext cx="719876" cy="35360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err="1">
                  <a:ln>
                    <a:noFill/>
                  </a:ln>
                  <a:solidFill>
                    <a:prstClr val="black"/>
                  </a:solidFill>
                  <a:effectLst/>
                  <a:uLnTx/>
                  <a:uFillTx/>
                  <a:ea typeface="+mn-ea"/>
                  <a:cs typeface="+mn-cs"/>
                </a:endParaRPr>
              </a:p>
            </p:txBody>
          </p:sp>
        </p:grpSp>
        <p:grpSp>
          <p:nvGrpSpPr>
            <p:cNvPr id="66" name="Group 65">
              <a:extLst>
                <a:ext uri="{FF2B5EF4-FFF2-40B4-BE49-F238E27FC236}">
                  <a16:creationId xmlns:a16="http://schemas.microsoft.com/office/drawing/2014/main" id="{42736F5F-7A3D-4B1C-AA99-0E51A41BB96F}"/>
                </a:ext>
              </a:extLst>
            </p:cNvPr>
            <p:cNvGrpSpPr/>
            <p:nvPr/>
          </p:nvGrpSpPr>
          <p:grpSpPr>
            <a:xfrm>
              <a:off x="2530312" y="2455433"/>
              <a:ext cx="489202" cy="369680"/>
              <a:chOff x="2971360" y="3232913"/>
              <a:chExt cx="707912" cy="534955"/>
            </a:xfrm>
          </p:grpSpPr>
          <p:pic>
            <p:nvPicPr>
              <p:cNvPr id="100" name="Picture 99">
                <a:extLst>
                  <a:ext uri="{FF2B5EF4-FFF2-40B4-BE49-F238E27FC236}">
                    <a16:creationId xmlns:a16="http://schemas.microsoft.com/office/drawing/2014/main" id="{46487486-F0AB-4CDE-8042-98B476A6A244}"/>
                  </a:ext>
                </a:extLst>
              </p:cNvPr>
              <p:cNvPicPr>
                <a:picLocks noChangeAspect="1"/>
              </p:cNvPicPr>
              <p:nvPr/>
            </p:nvPicPr>
            <p:blipFill rotWithShape="1">
              <a:blip r:embed="rId4"/>
              <a:srcRect t="24294" r="6136"/>
              <a:stretch/>
            </p:blipFill>
            <p:spPr>
              <a:xfrm>
                <a:off x="2971360" y="3232913"/>
                <a:ext cx="704076" cy="534955"/>
              </a:xfrm>
              <a:prstGeom prst="rect">
                <a:avLst/>
              </a:prstGeom>
            </p:spPr>
          </p:pic>
          <p:sp>
            <p:nvSpPr>
              <p:cNvPr id="101" name="Rectangle 100">
                <a:extLst>
                  <a:ext uri="{FF2B5EF4-FFF2-40B4-BE49-F238E27FC236}">
                    <a16:creationId xmlns:a16="http://schemas.microsoft.com/office/drawing/2014/main" id="{6BD836C8-1C74-4E61-9902-CBC6926F19E1}"/>
                  </a:ext>
                </a:extLst>
              </p:cNvPr>
              <p:cNvSpPr/>
              <p:nvPr/>
            </p:nvSpPr>
            <p:spPr>
              <a:xfrm>
                <a:off x="3241151" y="3514071"/>
                <a:ext cx="438121" cy="13541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err="1">
                  <a:ln>
                    <a:noFill/>
                  </a:ln>
                  <a:solidFill>
                    <a:prstClr val="black"/>
                  </a:solidFill>
                  <a:effectLst/>
                  <a:uLnTx/>
                  <a:uFillTx/>
                  <a:ea typeface="+mn-ea"/>
                  <a:cs typeface="+mn-cs"/>
                </a:endParaRPr>
              </a:p>
            </p:txBody>
          </p:sp>
        </p:grpSp>
        <p:grpSp>
          <p:nvGrpSpPr>
            <p:cNvPr id="67" name="Group 66">
              <a:extLst>
                <a:ext uri="{FF2B5EF4-FFF2-40B4-BE49-F238E27FC236}">
                  <a16:creationId xmlns:a16="http://schemas.microsoft.com/office/drawing/2014/main" id="{0F47FC0A-84EE-4D02-82B4-2A4BA185C65E}"/>
                </a:ext>
              </a:extLst>
            </p:cNvPr>
            <p:cNvGrpSpPr/>
            <p:nvPr/>
          </p:nvGrpSpPr>
          <p:grpSpPr>
            <a:xfrm>
              <a:off x="2542314" y="2980630"/>
              <a:ext cx="487467" cy="369680"/>
              <a:chOff x="2973869" y="3935735"/>
              <a:chExt cx="705402" cy="534955"/>
            </a:xfrm>
          </p:grpSpPr>
          <p:pic>
            <p:nvPicPr>
              <p:cNvPr id="72" name="Picture 71">
                <a:extLst>
                  <a:ext uri="{FF2B5EF4-FFF2-40B4-BE49-F238E27FC236}">
                    <a16:creationId xmlns:a16="http://schemas.microsoft.com/office/drawing/2014/main" id="{1A930198-F25D-4EC1-9059-8F16F9C4A3DC}"/>
                  </a:ext>
                </a:extLst>
              </p:cNvPr>
              <p:cNvPicPr>
                <a:picLocks noChangeAspect="1"/>
              </p:cNvPicPr>
              <p:nvPr/>
            </p:nvPicPr>
            <p:blipFill rotWithShape="1">
              <a:blip r:embed="rId4"/>
              <a:srcRect t="24294" r="6136"/>
              <a:stretch/>
            </p:blipFill>
            <p:spPr>
              <a:xfrm>
                <a:off x="2973869" y="3935735"/>
                <a:ext cx="704076" cy="534955"/>
              </a:xfrm>
              <a:prstGeom prst="rect">
                <a:avLst/>
              </a:prstGeom>
            </p:spPr>
          </p:pic>
          <p:sp>
            <p:nvSpPr>
              <p:cNvPr id="73" name="Rectangle 72">
                <a:extLst>
                  <a:ext uri="{FF2B5EF4-FFF2-40B4-BE49-F238E27FC236}">
                    <a16:creationId xmlns:a16="http://schemas.microsoft.com/office/drawing/2014/main" id="{56166204-AF0A-4F32-B185-8AA496B954C1}"/>
                  </a:ext>
                </a:extLst>
              </p:cNvPr>
              <p:cNvSpPr/>
              <p:nvPr/>
            </p:nvSpPr>
            <p:spPr>
              <a:xfrm>
                <a:off x="3241151" y="4086998"/>
                <a:ext cx="438120" cy="137414"/>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err="1">
                  <a:ln>
                    <a:noFill/>
                  </a:ln>
                  <a:solidFill>
                    <a:prstClr val="black"/>
                  </a:solidFill>
                  <a:effectLst/>
                  <a:uLnTx/>
                  <a:uFillTx/>
                  <a:ea typeface="+mn-ea"/>
                  <a:cs typeface="+mn-cs"/>
                </a:endParaRPr>
              </a:p>
            </p:txBody>
          </p:sp>
        </p:grpSp>
        <p:pic>
          <p:nvPicPr>
            <p:cNvPr id="68" name="Picture 67">
              <a:extLst>
                <a:ext uri="{FF2B5EF4-FFF2-40B4-BE49-F238E27FC236}">
                  <a16:creationId xmlns:a16="http://schemas.microsoft.com/office/drawing/2014/main" id="{376E0038-A1A7-496D-AC2A-FAE768C2ACD9}"/>
                </a:ext>
              </a:extLst>
            </p:cNvPr>
            <p:cNvPicPr>
              <a:picLocks noChangeAspect="1"/>
            </p:cNvPicPr>
            <p:nvPr/>
          </p:nvPicPr>
          <p:blipFill>
            <a:blip r:embed="rId5"/>
            <a:stretch>
              <a:fillRect/>
            </a:stretch>
          </p:blipFill>
          <p:spPr>
            <a:xfrm>
              <a:off x="2363905" y="3579193"/>
              <a:ext cx="877026" cy="152969"/>
            </a:xfrm>
            <a:prstGeom prst="rect">
              <a:avLst/>
            </a:prstGeom>
          </p:spPr>
        </p:pic>
        <p:grpSp>
          <p:nvGrpSpPr>
            <p:cNvPr id="69" name="Group 68">
              <a:extLst>
                <a:ext uri="{FF2B5EF4-FFF2-40B4-BE49-F238E27FC236}">
                  <a16:creationId xmlns:a16="http://schemas.microsoft.com/office/drawing/2014/main" id="{EEA98BA5-8852-4B79-8E4F-FAF2DA4C6612}"/>
                </a:ext>
              </a:extLst>
            </p:cNvPr>
            <p:cNvGrpSpPr/>
            <p:nvPr/>
          </p:nvGrpSpPr>
          <p:grpSpPr>
            <a:xfrm>
              <a:off x="2319274" y="4082733"/>
              <a:ext cx="938870" cy="268275"/>
              <a:chOff x="2976876" y="5402624"/>
              <a:chExt cx="1358615" cy="388214"/>
            </a:xfrm>
          </p:grpSpPr>
          <p:pic>
            <p:nvPicPr>
              <p:cNvPr id="70" name="Picture 69">
                <a:extLst>
                  <a:ext uri="{FF2B5EF4-FFF2-40B4-BE49-F238E27FC236}">
                    <a16:creationId xmlns:a16="http://schemas.microsoft.com/office/drawing/2014/main" id="{F3CC67BF-08FF-49FB-97C7-D456B5B5CC3C}"/>
                  </a:ext>
                </a:extLst>
              </p:cNvPr>
              <p:cNvPicPr>
                <a:picLocks noChangeAspect="1"/>
              </p:cNvPicPr>
              <p:nvPr/>
            </p:nvPicPr>
            <p:blipFill>
              <a:blip r:embed="rId6"/>
              <a:stretch>
                <a:fillRect/>
              </a:stretch>
            </p:blipFill>
            <p:spPr>
              <a:xfrm>
                <a:off x="2976876" y="5500044"/>
                <a:ext cx="667449" cy="207450"/>
              </a:xfrm>
              <a:prstGeom prst="rect">
                <a:avLst/>
              </a:prstGeom>
            </p:spPr>
          </p:pic>
          <p:pic>
            <p:nvPicPr>
              <p:cNvPr id="71" name="Picture 70">
                <a:extLst>
                  <a:ext uri="{FF2B5EF4-FFF2-40B4-BE49-F238E27FC236}">
                    <a16:creationId xmlns:a16="http://schemas.microsoft.com/office/drawing/2014/main" id="{7B1D6143-6C90-4C2F-B3E2-80774D40E2B4}"/>
                  </a:ext>
                </a:extLst>
              </p:cNvPr>
              <p:cNvPicPr>
                <a:picLocks noChangeAspect="1"/>
              </p:cNvPicPr>
              <p:nvPr/>
            </p:nvPicPr>
            <p:blipFill>
              <a:blip r:embed="rId7"/>
              <a:stretch>
                <a:fillRect/>
              </a:stretch>
            </p:blipFill>
            <p:spPr>
              <a:xfrm>
                <a:off x="3780900" y="5402624"/>
                <a:ext cx="554591" cy="388214"/>
              </a:xfrm>
              <a:prstGeom prst="rect">
                <a:avLst/>
              </a:prstGeom>
            </p:spPr>
          </p:pic>
        </p:grpSp>
      </p:grpSp>
      <p:sp>
        <p:nvSpPr>
          <p:cNvPr id="23" name="TextBox 22"/>
          <p:cNvSpPr txBox="1"/>
          <p:nvPr/>
        </p:nvSpPr>
        <p:spPr>
          <a:xfrm>
            <a:off x="345600" y="728700"/>
            <a:ext cx="10296763" cy="317683"/>
          </a:xfrm>
          <a:prstGeom prst="rect">
            <a:avLst/>
          </a:prstGeom>
        </p:spPr>
        <p:txBody>
          <a:bodyPr vert="horz" lIns="0" tIns="0" rIns="0" bIns="0" rtlCol="0" anchor="t">
            <a:noAutofit/>
          </a:bodyPr>
          <a:lstStyle>
            <a:lvl1pPr>
              <a:lnSpc>
                <a:spcPct val="80000"/>
              </a:lnSpc>
              <a:spcBef>
                <a:spcPct val="0"/>
              </a:spcBef>
              <a:buNone/>
              <a:defRPr sz="2600" b="1">
                <a:latin typeface="+mj-lt"/>
                <a:ea typeface="+mj-ea"/>
                <a:cs typeface="Arial" pitchFamily="34" charset="0"/>
              </a:defRPr>
            </a:lvl1pPr>
          </a:lstStyle>
          <a:p>
            <a:r>
              <a:rPr lang="en-AU" sz="1800" b="0" dirty="0">
                <a:solidFill>
                  <a:schemeClr val="bg2"/>
                </a:solidFill>
                <a:latin typeface="+mn-lt"/>
              </a:rPr>
              <a:t>Tips &amp; Tricks</a:t>
            </a:r>
          </a:p>
        </p:txBody>
      </p:sp>
      <p:sp>
        <p:nvSpPr>
          <p:cNvPr id="2" name="Title 1">
            <a:extLst>
              <a:ext uri="{FF2B5EF4-FFF2-40B4-BE49-F238E27FC236}">
                <a16:creationId xmlns:a16="http://schemas.microsoft.com/office/drawing/2014/main" id="{6CAB2809-0B52-4E32-98A2-9518B4BE58C1}"/>
              </a:ext>
            </a:extLst>
          </p:cNvPr>
          <p:cNvSpPr>
            <a:spLocks noGrp="1"/>
          </p:cNvSpPr>
          <p:nvPr>
            <p:ph type="title" idx="4294967295"/>
          </p:nvPr>
        </p:nvSpPr>
        <p:spPr/>
        <p:txBody>
          <a:bodyPr/>
          <a:lstStyle/>
          <a:p>
            <a:pPr>
              <a:lnSpc>
                <a:spcPts val="2400"/>
              </a:lnSpc>
            </a:pPr>
            <a:r>
              <a:rPr lang="en-AU" sz="2400" dirty="0"/>
              <a:t>PowerPoint shortcuts</a:t>
            </a:r>
          </a:p>
        </p:txBody>
      </p:sp>
    </p:spTree>
    <p:extLst>
      <p:ext uri="{BB962C8B-B14F-4D97-AF65-F5344CB8AC3E}">
        <p14:creationId xmlns:p14="http://schemas.microsoft.com/office/powerpoint/2010/main" val="3411372931"/>
      </p:ext>
    </p:extLst>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Master_University of Melbourne.potx" id="{EEF8E8C5-136A-4328-9120-DC238DB23620}" vid="{3C59B156-C13B-4CA4-AD0B-4F3716D70D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University of Melbourn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group>
        <group id="customGroup3" label="Accessibility Tools">
          <splitButton idMso="MenuAccessibility" visible="true" size="large"/>
          <separator id="Acc"/>
          <toggleButton idMso="AltTextPaneRibbon" visible="true" size="large"/>
          <separator id="sep3"/>
          <toggleButton idMso="SelectionPane" label="Selection Pane" size="large"/>
          <separator id="sep2"/>
          <splitButton id="sendbacksplitbutton" size="large">
            <button idMso="ObjectSendToBack" label="Send to Back"/>
            <menu id="sendbacksplitmenu" itemSize="large">
              <button idMso="ObjectBringToFront" label="Bring to Front"/>
            </menu>
          </splitButton>
        </group>
        <group id="group3" label=" ">
          <button idMso="PictureInsertFromFilePowerPoint" visible="true" size="large" label="Insert Symbols and Patterns" imageMso="InsertPictures"/>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1b4f495-11b8-43f2-b0a6-bd3e9198cf0b">
      <Terms xmlns="http://schemas.microsoft.com/office/infopath/2007/PartnerControls"/>
    </lcf76f155ced4ddcb4097134ff3c332f>
    <TaxCatchAll xmlns="ae8ede3d-ca04-40de-a521-e5739ec48b5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11C620F3B436428A25057898027FE7" ma:contentTypeVersion="13" ma:contentTypeDescription="Create a new document." ma:contentTypeScope="" ma:versionID="e75af887571335a19ecb0f2c01abbd63">
  <xsd:schema xmlns:xsd="http://www.w3.org/2001/XMLSchema" xmlns:xs="http://www.w3.org/2001/XMLSchema" xmlns:p="http://schemas.microsoft.com/office/2006/metadata/properties" xmlns:ns2="11b4f495-11b8-43f2-b0a6-bd3e9198cf0b" xmlns:ns3="ae8ede3d-ca04-40de-a521-e5739ec48b5f" targetNamespace="http://schemas.microsoft.com/office/2006/metadata/properties" ma:root="true" ma:fieldsID="5a5d3d7acb5601e93c2cbac012439d32" ns2:_="" ns3:_="">
    <xsd:import namespace="11b4f495-11b8-43f2-b0a6-bd3e9198cf0b"/>
    <xsd:import namespace="ae8ede3d-ca04-40de-a521-e5739ec48b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b4f495-11b8-43f2-b0a6-bd3e9198cf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66921fe-4017-451f-be36-692af8ba85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e8ede3d-ca04-40de-a521-e5739ec48b5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ebe2cbe-a4cc-4daf-9365-b3e719dfc505}" ma:internalName="TaxCatchAll" ma:showField="CatchAllData" ma:web="ae8ede3d-ca04-40de-a521-e5739ec48b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C75387-93F6-4D93-B300-D671EFAD96D4}">
  <ds:schemaRefs>
    <ds:schemaRef ds:uri="http://schemas.microsoft.com/sharepoint/v3/contenttype/forms"/>
  </ds:schemaRefs>
</ds:datastoreItem>
</file>

<file path=customXml/itemProps2.xml><?xml version="1.0" encoding="utf-8"?>
<ds:datastoreItem xmlns:ds="http://schemas.openxmlformats.org/officeDocument/2006/customXml" ds:itemID="{FE8FFBB9-4FB3-4A1F-8381-B3FA72337E91}">
  <ds:schemaRefs>
    <ds:schemaRef ds:uri="http://purl.org/dc/terms/"/>
    <ds:schemaRef ds:uri="http://schemas.microsoft.com/office/2006/metadata/properties"/>
    <ds:schemaRef ds:uri="ae8ede3d-ca04-40de-a521-e5739ec48b5f"/>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11b4f495-11b8-43f2-b0a6-bd3e9198cf0b"/>
    <ds:schemaRef ds:uri="http://www.w3.org/XML/1998/namespace"/>
  </ds:schemaRefs>
</ds:datastoreItem>
</file>

<file path=customXml/itemProps3.xml><?xml version="1.0" encoding="utf-8"?>
<ds:datastoreItem xmlns:ds="http://schemas.openxmlformats.org/officeDocument/2006/customXml" ds:itemID="{FDBE7C61-A3B0-4286-8062-81097C40FC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b4f495-11b8-43f2-b0a6-bd3e9198cf0b"/>
    <ds:schemaRef ds:uri="ae8ede3d-ca04-40de-a521-e5739ec48b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Master_University-of-Melbourne</Template>
  <TotalTime>346</TotalTime>
  <Words>2674</Words>
  <Application>Microsoft Office PowerPoint</Application>
  <PresentationFormat>Widescreen</PresentationFormat>
  <Paragraphs>353</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Arial,Sans-Serif</vt:lpstr>
      <vt:lpstr>Calibri</vt:lpstr>
      <vt:lpstr>wfont_e6da5f_fdabe17d0a4c4532abc746b45ee50175</vt:lpstr>
      <vt:lpstr>University of Melbourne</vt:lpstr>
      <vt:lpstr>Template Instructions Microsoft PowerPoint</vt:lpstr>
      <vt:lpstr>Copyright compliance</vt:lpstr>
      <vt:lpstr>The Customised Ribbon</vt:lpstr>
      <vt:lpstr>Charts and colours</vt:lpstr>
      <vt:lpstr>Using different layouts</vt:lpstr>
      <vt:lpstr>Icons for infographics</vt:lpstr>
      <vt:lpstr>Convert existing PowerPoints into the new template</vt:lpstr>
      <vt:lpstr>Use of imagery &amp; photographic style</vt:lpstr>
      <vt:lpstr>PowerPoint shortcuts</vt:lpstr>
      <vt:lpstr>Please remember to delete these instruction slides when they are no longer required  They will be available when you run the template again</vt:lpstr>
      <vt:lpstr>Acknowledgement of Country</vt:lpstr>
      <vt:lpstr>Copyright Warning</vt:lpstr>
      <vt:lpstr>Title goes here</vt:lpstr>
      <vt:lpstr>Title goes here </vt:lpstr>
      <vt:lpstr>Hidden slide Title goes here</vt:lpstr>
      <vt:lpstr>Hidden slide Title goes here</vt:lpstr>
      <vt:lpstr>Hidden slide Title goes here</vt:lpstr>
      <vt:lpstr>Hidden slide Title goes here</vt:lpstr>
      <vt:lpstr>Title goes here</vt:lpstr>
      <vt:lpstr>Title goes here</vt:lpstr>
      <vt:lpstr>Title goes here</vt:lpstr>
      <vt:lpstr>Title goes here</vt:lpstr>
      <vt:lpstr>Title goes here</vt:lpstr>
      <vt:lpstr>Title goes here</vt:lpstr>
      <vt:lpstr>Title goes here</vt:lpstr>
      <vt:lpstr>Title goes here</vt:lpstr>
      <vt:lpstr>Title goes here</vt:lpstr>
      <vt:lpstr>Title goes here</vt:lpstr>
      <vt:lpstr>Title goes here </vt:lpstr>
      <vt:lpstr>Title goes here</vt:lpstr>
      <vt:lpstr>Title goes here</vt:lpstr>
      <vt:lpstr>Title goes here</vt:lpstr>
      <vt:lpstr>Copyright Notice</vt:lpstr>
      <vt:lpstr>Title goes here</vt:lpstr>
      <vt:lpstr>Title goes here</vt:lpstr>
      <vt:lpstr>Blank layout, free from default text object</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Susannah Woodward</dc:creator>
  <cp:lastModifiedBy>Susannah Woodward</cp:lastModifiedBy>
  <cp:revision>3</cp:revision>
  <dcterms:created xsi:type="dcterms:W3CDTF">2024-08-22T01:42:58Z</dcterms:created>
  <dcterms:modified xsi:type="dcterms:W3CDTF">2024-08-22T07:34:32Z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0x0101001A11C620F3B436428A25057898027FE7</vt:lpwstr>
  </property>
</Properties>
</file>